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320" r:id="rId2"/>
    <p:sldId id="307" r:id="rId3"/>
    <p:sldId id="308" r:id="rId4"/>
    <p:sldId id="309" r:id="rId5"/>
    <p:sldId id="310" r:id="rId6"/>
    <p:sldId id="311" r:id="rId7"/>
    <p:sldId id="312" r:id="rId8"/>
    <p:sldId id="313" r:id="rId9"/>
    <p:sldId id="314" r:id="rId10"/>
    <p:sldId id="315" r:id="rId11"/>
    <p:sldId id="316" r:id="rId12"/>
    <p:sldId id="317" r:id="rId13"/>
    <p:sldId id="31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20" Type="http://schemas.microsoft.com/office/2016/11/relationships/changesInfo" Target="changesInfos/changesInfo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ATHI D SNSACD" userId="2e64da42-6980-4c97-b10a-0ec2056499e0" providerId="ADAL" clId="{E2AB5742-C895-1F4C-BA75-34BF0830A7E2}"/>
    <pc:docChg chg="custSel modSld">
      <pc:chgData name="GOMATHI D SNSACD" userId="2e64da42-6980-4c97-b10a-0ec2056499e0" providerId="ADAL" clId="{E2AB5742-C895-1F4C-BA75-34BF0830A7E2}" dt="2022-06-24T02:11:08.191" v="5" actId="14100"/>
      <pc:docMkLst>
        <pc:docMk/>
      </pc:docMkLst>
      <pc:sldChg chg="addSp delSp modSp">
        <pc:chgData name="GOMATHI D SNSACD" userId="2e64da42-6980-4c97-b10a-0ec2056499e0" providerId="ADAL" clId="{E2AB5742-C895-1F4C-BA75-34BF0830A7E2}" dt="2022-06-24T02:11:08.191" v="5" actId="14100"/>
        <pc:sldMkLst>
          <pc:docMk/>
          <pc:sldMk cId="0" sldId="320"/>
        </pc:sldMkLst>
        <pc:picChg chg="add mod">
          <ac:chgData name="GOMATHI D SNSACD" userId="2e64da42-6980-4c97-b10a-0ec2056499e0" providerId="ADAL" clId="{E2AB5742-C895-1F4C-BA75-34BF0830A7E2}" dt="2022-06-24T02:11:08.191" v="5" actId="14100"/>
          <ac:picMkLst>
            <pc:docMk/>
            <pc:sldMk cId="0" sldId="320"/>
            <ac:picMk id="2" creationId="{92391AFF-0051-976B-170F-E94D2EC8BDB7}"/>
          </ac:picMkLst>
        </pc:picChg>
        <pc:picChg chg="del">
          <ac:chgData name="GOMATHI D SNSACD" userId="2e64da42-6980-4c97-b10a-0ec2056499e0" providerId="ADAL" clId="{E2AB5742-C895-1F4C-BA75-34BF0830A7E2}" dt="2022-06-24T02:10:05.529" v="0" actId="478"/>
          <ac:picMkLst>
            <pc:docMk/>
            <pc:sldMk cId="0" sldId="320"/>
            <ac:picMk id="209716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5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48583" name="Date Placeholder 3"/>
          <p:cNvSpPr>
            <a:spLocks noGrp="1"/>
          </p:cNvSpPr>
          <p:nvPr>
            <p:ph type="dt" sz="half" idx="10"/>
          </p:nvPr>
        </p:nvSpPr>
        <p:spPr/>
        <p:txBody>
          <a:bodyPr/>
          <a:lstStyle/>
          <a:p>
            <a:fld id="{B4B04103-D0F8-42BD-8DDB-042FBA3170B9}" type="datetimeFigureOut">
              <a:rPr lang="en-US" smtClean="0"/>
              <a:t>6/26/2022</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a:t>Click to edit Master title style</a:t>
            </a:r>
          </a:p>
        </p:txBody>
      </p:sp>
      <p:sp>
        <p:nvSpPr>
          <p:cNvPr id="104862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2" name="Date Placeholder 3"/>
          <p:cNvSpPr>
            <a:spLocks noGrp="1"/>
          </p:cNvSpPr>
          <p:nvPr>
            <p:ph type="dt" sz="half" idx="10"/>
          </p:nvPr>
        </p:nvSpPr>
        <p:spPr/>
        <p:txBody>
          <a:bodyPr/>
          <a:lstStyle/>
          <a:p>
            <a:fld id="{1D8BD707-D9CF-40AE-B4C6-C98DA3205C09}" type="datetimeFigureOut">
              <a:rPr lang="en-US" smtClean="0"/>
              <a:t>6/26/2022</a:t>
            </a:fld>
            <a:endParaRPr lang="en-US"/>
          </a:p>
        </p:txBody>
      </p:sp>
      <p:sp>
        <p:nvSpPr>
          <p:cNvPr id="1048623" name="Footer Placeholder 4"/>
          <p:cNvSpPr>
            <a:spLocks noGrp="1"/>
          </p:cNvSpPr>
          <p:nvPr>
            <p:ph type="ftr" sz="quarter" idx="11"/>
          </p:nvPr>
        </p:nvSpPr>
        <p:spPr/>
        <p:txBody>
          <a:bodyPr/>
          <a:lstStyle/>
          <a:p>
            <a:endParaRPr lang="en-US"/>
          </a:p>
        </p:txBody>
      </p:sp>
      <p:sp>
        <p:nvSpPr>
          <p:cNvPr id="1048624" name="Slide Number Placeholder 5"/>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9"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10"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1" name="Date Placeholder 3"/>
          <p:cNvSpPr>
            <a:spLocks noGrp="1"/>
          </p:cNvSpPr>
          <p:nvPr>
            <p:ph type="dt" sz="half" idx="10"/>
          </p:nvPr>
        </p:nvSpPr>
        <p:spPr/>
        <p:txBody>
          <a:bodyPr/>
          <a:lstStyle/>
          <a:p>
            <a:fld id="{1D8BD707-D9CF-40AE-B4C6-C98DA3205C09}" type="datetimeFigureOut">
              <a:rPr lang="en-US" smtClean="0"/>
              <a:t>6/26/2022</a:t>
            </a:fld>
            <a:endParaRPr lang="en-US"/>
          </a:p>
        </p:txBody>
      </p:sp>
      <p:sp>
        <p:nvSpPr>
          <p:cNvPr id="1048612" name="Footer Placeholder 4"/>
          <p:cNvSpPr>
            <a:spLocks noGrp="1"/>
          </p:cNvSpPr>
          <p:nvPr>
            <p:ph type="ftr" sz="quarter" idx="11"/>
          </p:nvPr>
        </p:nvSpPr>
        <p:spPr/>
        <p:txBody>
          <a:bodyPr/>
          <a:lstStyle/>
          <a:p>
            <a:endParaRPr lang="en-US"/>
          </a:p>
        </p:txBody>
      </p:sp>
      <p:sp>
        <p:nvSpPr>
          <p:cNvPr id="1048613" name="Slide Number Placeholder 5"/>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1D8BD707-D9CF-40AE-B4C6-C98DA3205C09}" type="datetimeFigureOut">
              <a:rPr lang="en-US" smtClean="0"/>
              <a:t>6/26/2022</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5"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26"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48627" name="Date Placeholder 3"/>
          <p:cNvSpPr>
            <a:spLocks noGrp="1"/>
          </p:cNvSpPr>
          <p:nvPr>
            <p:ph type="dt" sz="half" idx="10"/>
          </p:nvPr>
        </p:nvSpPr>
        <p:spPr/>
        <p:txBody>
          <a:bodyPr/>
          <a:lstStyle/>
          <a:p>
            <a:fld id="{1D8BD707-D9CF-40AE-B4C6-C98DA3205C09}" type="datetimeFigureOut">
              <a:rPr lang="en-US" smtClean="0"/>
              <a:t>6/26/2022</a:t>
            </a:fld>
            <a:endParaRPr lang="en-US"/>
          </a:p>
        </p:txBody>
      </p:sp>
      <p:sp>
        <p:nvSpPr>
          <p:cNvPr id="1048628" name="Footer Placeholder 4"/>
          <p:cNvSpPr>
            <a:spLocks noGrp="1"/>
          </p:cNvSpPr>
          <p:nvPr>
            <p:ph type="ftr" sz="quarter" idx="11"/>
          </p:nvPr>
        </p:nvSpPr>
        <p:spPr/>
        <p:txBody>
          <a:bodyPr/>
          <a:lstStyle/>
          <a:p>
            <a:endParaRPr lang="en-US"/>
          </a:p>
        </p:txBody>
      </p:sp>
      <p:sp>
        <p:nvSpPr>
          <p:cNvPr id="1048629" name="Slide Number Placeholder 5"/>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a:t>Click to edit Master title style</a:t>
            </a:r>
          </a:p>
        </p:txBody>
      </p:sp>
      <p:sp>
        <p:nvSpPr>
          <p:cNvPr id="1048631"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2"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3" name="Date Placeholder 4"/>
          <p:cNvSpPr>
            <a:spLocks noGrp="1"/>
          </p:cNvSpPr>
          <p:nvPr>
            <p:ph type="dt" sz="half" idx="10"/>
          </p:nvPr>
        </p:nvSpPr>
        <p:spPr/>
        <p:txBody>
          <a:bodyPr/>
          <a:lstStyle/>
          <a:p>
            <a:fld id="{1D8BD707-D9CF-40AE-B4C6-C98DA3205C09}" type="datetimeFigureOut">
              <a:rPr lang="en-US" smtClean="0"/>
              <a:t>6/26/2022</a:t>
            </a:fld>
            <a:endParaRPr lang="en-US"/>
          </a:p>
        </p:txBody>
      </p:sp>
      <p:sp>
        <p:nvSpPr>
          <p:cNvPr id="1048634" name="Footer Placeholder 5"/>
          <p:cNvSpPr>
            <a:spLocks noGrp="1"/>
          </p:cNvSpPr>
          <p:nvPr>
            <p:ph type="ftr" sz="quarter" idx="11"/>
          </p:nvPr>
        </p:nvSpPr>
        <p:spPr/>
        <p:txBody>
          <a:bodyPr/>
          <a:lstStyle/>
          <a:p>
            <a:endParaRPr lang="en-US"/>
          </a:p>
        </p:txBody>
      </p:sp>
      <p:sp>
        <p:nvSpPr>
          <p:cNvPr id="1048635" name="Slide Number Placeholder 6"/>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a:t>Click to edit Master title style</a:t>
            </a:r>
          </a:p>
        </p:txBody>
      </p:sp>
      <p:sp>
        <p:nvSpPr>
          <p:cNvPr id="1048637"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8"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9"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0"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1" name="Date Placeholder 6"/>
          <p:cNvSpPr>
            <a:spLocks noGrp="1"/>
          </p:cNvSpPr>
          <p:nvPr>
            <p:ph type="dt" sz="half" idx="10"/>
          </p:nvPr>
        </p:nvSpPr>
        <p:spPr/>
        <p:txBody>
          <a:bodyPr/>
          <a:lstStyle/>
          <a:p>
            <a:fld id="{1D8BD707-D9CF-40AE-B4C6-C98DA3205C09}" type="datetimeFigureOut">
              <a:rPr lang="en-US" smtClean="0"/>
              <a:t>6/26/2022</a:t>
            </a:fld>
            <a:endParaRPr lang="en-US"/>
          </a:p>
        </p:txBody>
      </p:sp>
      <p:sp>
        <p:nvSpPr>
          <p:cNvPr id="1048642" name="Footer Placeholder 7"/>
          <p:cNvSpPr>
            <a:spLocks noGrp="1"/>
          </p:cNvSpPr>
          <p:nvPr>
            <p:ph type="ftr" sz="quarter" idx="11"/>
          </p:nvPr>
        </p:nvSpPr>
        <p:spPr/>
        <p:txBody>
          <a:bodyPr/>
          <a:lstStyle/>
          <a:p>
            <a:endParaRPr lang="en-US"/>
          </a:p>
        </p:txBody>
      </p:sp>
      <p:sp>
        <p:nvSpPr>
          <p:cNvPr id="1048643" name="Slide Number Placeholder 8"/>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a:t>Click to edit Master title style</a:t>
            </a:r>
          </a:p>
        </p:txBody>
      </p:sp>
      <p:sp>
        <p:nvSpPr>
          <p:cNvPr id="1048606" name="Date Placeholder 2"/>
          <p:cNvSpPr>
            <a:spLocks noGrp="1"/>
          </p:cNvSpPr>
          <p:nvPr>
            <p:ph type="dt" sz="half" idx="10"/>
          </p:nvPr>
        </p:nvSpPr>
        <p:spPr/>
        <p:txBody>
          <a:bodyPr/>
          <a:lstStyle/>
          <a:p>
            <a:fld id="{1D8BD707-D9CF-40AE-B4C6-C98DA3205C09}" type="datetimeFigureOut">
              <a:rPr lang="en-US" smtClean="0"/>
              <a:t>6/26/2022</a:t>
            </a:fld>
            <a:endParaRPr lang="en-US"/>
          </a:p>
        </p:txBody>
      </p:sp>
      <p:sp>
        <p:nvSpPr>
          <p:cNvPr id="1048607" name="Footer Placeholder 3"/>
          <p:cNvSpPr>
            <a:spLocks noGrp="1"/>
          </p:cNvSpPr>
          <p:nvPr>
            <p:ph type="ftr" sz="quarter" idx="11"/>
          </p:nvPr>
        </p:nvSpPr>
        <p:spPr/>
        <p:txBody>
          <a:bodyPr/>
          <a:lstStyle/>
          <a:p>
            <a:endParaRPr lang="en-US"/>
          </a:p>
        </p:txBody>
      </p:sp>
      <p:sp>
        <p:nvSpPr>
          <p:cNvPr id="1048608" name="Slide Number Placeholder 4"/>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4" name="Date Placeholder 1"/>
          <p:cNvSpPr>
            <a:spLocks noGrp="1"/>
          </p:cNvSpPr>
          <p:nvPr>
            <p:ph type="dt" sz="half" idx="10"/>
          </p:nvPr>
        </p:nvSpPr>
        <p:spPr/>
        <p:txBody>
          <a:bodyPr/>
          <a:lstStyle/>
          <a:p>
            <a:fld id="{1D8BD707-D9CF-40AE-B4C6-C98DA3205C09}" type="datetimeFigureOut">
              <a:rPr lang="en-US" smtClean="0"/>
              <a:t>6/26/2022</a:t>
            </a:fld>
            <a:endParaRPr lang="en-US"/>
          </a:p>
        </p:txBody>
      </p:sp>
      <p:sp>
        <p:nvSpPr>
          <p:cNvPr id="1048645" name="Footer Placeholder 2"/>
          <p:cNvSpPr>
            <a:spLocks noGrp="1"/>
          </p:cNvSpPr>
          <p:nvPr>
            <p:ph type="ftr" sz="quarter" idx="11"/>
          </p:nvPr>
        </p:nvSpPr>
        <p:spPr/>
        <p:txBody>
          <a:bodyPr/>
          <a:lstStyle/>
          <a:p>
            <a:endParaRPr lang="en-US"/>
          </a:p>
        </p:txBody>
      </p:sp>
      <p:sp>
        <p:nvSpPr>
          <p:cNvPr id="1048646" name="Slide Number Placeholder 3"/>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7"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48"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50" name="Date Placeholder 4"/>
          <p:cNvSpPr>
            <a:spLocks noGrp="1"/>
          </p:cNvSpPr>
          <p:nvPr>
            <p:ph type="dt" sz="half" idx="10"/>
          </p:nvPr>
        </p:nvSpPr>
        <p:spPr/>
        <p:txBody>
          <a:bodyPr/>
          <a:lstStyle/>
          <a:p>
            <a:fld id="{1D8BD707-D9CF-40AE-B4C6-C98DA3205C09}" type="datetimeFigureOut">
              <a:rPr lang="en-US" smtClean="0"/>
              <a:t>6/26/2022</a:t>
            </a:fld>
            <a:endParaRPr lang="en-US"/>
          </a:p>
        </p:txBody>
      </p:sp>
      <p:sp>
        <p:nvSpPr>
          <p:cNvPr id="1048651" name="Footer Placeholder 5"/>
          <p:cNvSpPr>
            <a:spLocks noGrp="1"/>
          </p:cNvSpPr>
          <p:nvPr>
            <p:ph type="ftr" sz="quarter" idx="11"/>
          </p:nvPr>
        </p:nvSpPr>
        <p:spPr/>
        <p:txBody>
          <a:bodyPr/>
          <a:lstStyle/>
          <a:p>
            <a:endParaRPr lang="en-US"/>
          </a:p>
        </p:txBody>
      </p:sp>
      <p:sp>
        <p:nvSpPr>
          <p:cNvPr id="1048652" name="Slide Number Placeholder 6"/>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4"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15"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4861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17" name="Date Placeholder 4"/>
          <p:cNvSpPr>
            <a:spLocks noGrp="1"/>
          </p:cNvSpPr>
          <p:nvPr>
            <p:ph type="dt" sz="half" idx="10"/>
          </p:nvPr>
        </p:nvSpPr>
        <p:spPr/>
        <p:txBody>
          <a:bodyPr/>
          <a:lstStyle/>
          <a:p>
            <a:fld id="{1D8BD707-D9CF-40AE-B4C6-C98DA3205C09}" type="datetimeFigureOut">
              <a:rPr lang="en-US" smtClean="0"/>
              <a:t>6/26/2022</a:t>
            </a:fld>
            <a:endParaRPr lang="en-US"/>
          </a:p>
        </p:txBody>
      </p:sp>
      <p:sp>
        <p:nvSpPr>
          <p:cNvPr id="1048618" name="Footer Placeholder 5"/>
          <p:cNvSpPr>
            <a:spLocks noGrp="1"/>
          </p:cNvSpPr>
          <p:nvPr>
            <p:ph type="ftr" sz="quarter" idx="11"/>
          </p:nvPr>
        </p:nvSpPr>
        <p:spPr/>
        <p:txBody>
          <a:bodyPr/>
          <a:lstStyle/>
          <a:p>
            <a:endParaRPr lang="en-US"/>
          </a:p>
        </p:txBody>
      </p:sp>
      <p:sp>
        <p:nvSpPr>
          <p:cNvPr id="1048619" name="Slide Number Placeholder 6"/>
          <p:cNvSpPr>
            <a:spLocks noGrp="1"/>
          </p:cNvSpPr>
          <p:nvPr>
            <p:ph type="sldNum" sz="quarter" idx="12"/>
          </p:nvPr>
        </p:nvSpPr>
        <p:spPr/>
        <p:txBody>
          <a:bodyPr/>
          <a:lstStyle/>
          <a:p>
            <a:fld id="{D31C25B9-A52E-4089-80C1-A0B9D8E837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8576" name="Rectangle 2"/>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48577" name="Rectangle 3"/>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57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t>6/26/2022</a:t>
            </a:fld>
            <a:endParaRPr lang="en-US"/>
          </a:p>
        </p:txBody>
      </p:sp>
      <p:sp>
        <p:nvSpPr>
          <p:cNvPr id="104857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4858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D31C25B9-A52E-4089-80C1-A0B9D8E837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2391AFF-0051-976B-170F-E94D2EC8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56" y="131703"/>
            <a:ext cx="8692444" cy="66510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extBox 4"/>
          <p:cNvSpPr txBox="1"/>
          <p:nvPr/>
        </p:nvSpPr>
        <p:spPr>
          <a:xfrm>
            <a:off x="0" y="260649"/>
            <a:ext cx="8964488" cy="4370427"/>
          </a:xfrm>
          <a:prstGeom prst="rect">
            <a:avLst/>
          </a:prstGeom>
          <a:noFill/>
        </p:spPr>
        <p:txBody>
          <a:bodyPr wrap="square" rtlCol="0">
            <a:spAutoFit/>
          </a:bodyPr>
          <a:lstStyle/>
          <a:p>
            <a:r>
              <a:rPr lang="en-US" sz="2000" dirty="0" err="1">
                <a:latin typeface="Latha" pitchFamily="34" charset="0"/>
                <a:cs typeface="Latha" pitchFamily="34" charset="0"/>
              </a:rPr>
              <a:t>உம்மைத்தொகை</a:t>
            </a:r>
            <a:endParaRPr lang="en-US" sz="2000" dirty="0">
              <a:latin typeface="Latha" pitchFamily="34" charset="0"/>
              <a:cs typeface="Latha" pitchFamily="34" charset="0"/>
            </a:endParaRPr>
          </a:p>
          <a:p>
            <a:r>
              <a:rPr lang="en-US" b="1" dirty="0" err="1">
                <a:solidFill>
                  <a:srgbClr val="FF0000"/>
                </a:solidFill>
              </a:rPr>
              <a:t>இரு</a:t>
            </a:r>
            <a:r>
              <a:rPr lang="en-US" b="1" dirty="0">
                <a:solidFill>
                  <a:srgbClr val="FF0000"/>
                </a:solidFill>
              </a:rPr>
              <a:t> </a:t>
            </a:r>
            <a:r>
              <a:rPr lang="en-US" b="1" dirty="0" err="1">
                <a:solidFill>
                  <a:srgbClr val="FF0000"/>
                </a:solidFill>
              </a:rPr>
              <a:t>சொற்களுக்கு</a:t>
            </a:r>
            <a:r>
              <a:rPr lang="en-US" b="1" dirty="0">
                <a:solidFill>
                  <a:srgbClr val="FF0000"/>
                </a:solidFill>
              </a:rPr>
              <a:t> </a:t>
            </a:r>
            <a:r>
              <a:rPr lang="en-US" b="1" dirty="0" err="1">
                <a:solidFill>
                  <a:srgbClr val="FF0000"/>
                </a:solidFill>
              </a:rPr>
              <a:t>இடையிலும்</a:t>
            </a:r>
            <a:r>
              <a:rPr lang="en-US" b="1" dirty="0">
                <a:solidFill>
                  <a:srgbClr val="FF0000"/>
                </a:solidFill>
              </a:rPr>
              <a:t> </a:t>
            </a:r>
            <a:r>
              <a:rPr lang="en-US" b="1" dirty="0" err="1">
                <a:solidFill>
                  <a:srgbClr val="FF0000"/>
                </a:solidFill>
              </a:rPr>
              <a:t>இறுதியிலும்</a:t>
            </a:r>
            <a:r>
              <a:rPr lang="en-US" b="1" dirty="0">
                <a:solidFill>
                  <a:srgbClr val="FF0000"/>
                </a:solidFill>
              </a:rPr>
              <a:t> “</a:t>
            </a:r>
            <a:r>
              <a:rPr lang="en-US" b="1" dirty="0" err="1">
                <a:solidFill>
                  <a:srgbClr val="FF0000"/>
                </a:solidFill>
              </a:rPr>
              <a:t>உம்</a:t>
            </a:r>
            <a:r>
              <a:rPr lang="en-US" b="1" dirty="0">
                <a:solidFill>
                  <a:srgbClr val="FF0000"/>
                </a:solidFill>
              </a:rPr>
              <a:t>” </a:t>
            </a:r>
            <a:r>
              <a:rPr lang="en-US" b="1" dirty="0" err="1">
                <a:solidFill>
                  <a:srgbClr val="FF0000"/>
                </a:solidFill>
              </a:rPr>
              <a:t>என்னும்</a:t>
            </a:r>
            <a:r>
              <a:rPr lang="en-US" b="1" dirty="0">
                <a:solidFill>
                  <a:srgbClr val="FF0000"/>
                </a:solidFill>
              </a:rPr>
              <a:t> </a:t>
            </a:r>
            <a:r>
              <a:rPr lang="en-US" b="1" dirty="0" err="1">
                <a:solidFill>
                  <a:srgbClr val="FF0000"/>
                </a:solidFill>
              </a:rPr>
              <a:t>இடைச்</a:t>
            </a:r>
            <a:endParaRPr lang="en-US" b="1" dirty="0">
              <a:solidFill>
                <a:srgbClr val="FF0000"/>
              </a:solidFill>
            </a:endParaRPr>
          </a:p>
          <a:p>
            <a:r>
              <a:rPr lang="en-US" b="1" dirty="0" err="1">
                <a:solidFill>
                  <a:srgbClr val="FF0000"/>
                </a:solidFill>
              </a:rPr>
              <a:t>சொல்</a:t>
            </a:r>
            <a:r>
              <a:rPr lang="en-US" b="1" dirty="0">
                <a:solidFill>
                  <a:srgbClr val="FF0000"/>
                </a:solidFill>
              </a:rPr>
              <a:t> </a:t>
            </a:r>
            <a:r>
              <a:rPr lang="en-US" b="1" dirty="0" err="1">
                <a:solidFill>
                  <a:srgbClr val="FF0000"/>
                </a:solidFill>
              </a:rPr>
              <a:t>மறைந்து</a:t>
            </a:r>
            <a:r>
              <a:rPr lang="en-US" b="1" dirty="0">
                <a:solidFill>
                  <a:srgbClr val="FF0000"/>
                </a:solidFill>
              </a:rPr>
              <a:t> </a:t>
            </a:r>
            <a:r>
              <a:rPr lang="en-US" b="1" dirty="0" err="1">
                <a:solidFill>
                  <a:srgbClr val="FF0000"/>
                </a:solidFill>
              </a:rPr>
              <a:t>வருவது</a:t>
            </a:r>
            <a:r>
              <a:rPr lang="en-US" b="1" dirty="0">
                <a:solidFill>
                  <a:srgbClr val="FF0000"/>
                </a:solidFill>
              </a:rPr>
              <a:t> </a:t>
            </a:r>
            <a:r>
              <a:rPr lang="en-US" b="1" dirty="0" err="1">
                <a:solidFill>
                  <a:srgbClr val="FF0000"/>
                </a:solidFill>
              </a:rPr>
              <a:t>உம்மைத்தொகை</a:t>
            </a:r>
            <a:r>
              <a:rPr lang="en-US" b="1" dirty="0">
                <a:solidFill>
                  <a:srgbClr val="FF0000"/>
                </a:solidFill>
              </a:rPr>
              <a:t> </a:t>
            </a:r>
            <a:r>
              <a:rPr lang="en-US" b="1" dirty="0" err="1">
                <a:solidFill>
                  <a:srgbClr val="FF0000"/>
                </a:solidFill>
              </a:rPr>
              <a:t>ஆகும்</a:t>
            </a:r>
            <a:r>
              <a:rPr lang="en-US" b="1" dirty="0">
                <a:solidFill>
                  <a:srgbClr val="FF0000"/>
                </a:solidFill>
              </a:rPr>
              <a:t>.</a:t>
            </a:r>
          </a:p>
          <a:p>
            <a:r>
              <a:rPr lang="en-US" sz="2000" b="1" dirty="0" err="1">
                <a:solidFill>
                  <a:srgbClr val="FFC000"/>
                </a:solidFill>
              </a:rPr>
              <a:t>உம்மைத்தொகை</a:t>
            </a:r>
            <a:r>
              <a:rPr lang="en-US" sz="2000" b="1" dirty="0">
                <a:solidFill>
                  <a:srgbClr val="FFC000"/>
                </a:solidFill>
              </a:rPr>
              <a:t> </a:t>
            </a:r>
            <a:r>
              <a:rPr lang="en-US" sz="2000" b="1" dirty="0" err="1">
                <a:solidFill>
                  <a:srgbClr val="FFC000"/>
                </a:solidFill>
              </a:rPr>
              <a:t>எண்ணல்,எடுத்தல்,முகத்தல்,நீட்டல்</a:t>
            </a:r>
            <a:r>
              <a:rPr lang="en-US" sz="2000" b="1" dirty="0">
                <a:solidFill>
                  <a:srgbClr val="FFC000"/>
                </a:solidFill>
              </a:rPr>
              <a:t> </a:t>
            </a:r>
            <a:r>
              <a:rPr lang="en-US" sz="2000" b="1" dirty="0" err="1">
                <a:solidFill>
                  <a:srgbClr val="FFC000"/>
                </a:solidFill>
              </a:rPr>
              <a:t>என்னும்</a:t>
            </a:r>
            <a:r>
              <a:rPr lang="en-US" sz="2000" b="1" dirty="0">
                <a:solidFill>
                  <a:srgbClr val="FFC000"/>
                </a:solidFill>
              </a:rPr>
              <a:t> </a:t>
            </a:r>
            <a:r>
              <a:rPr lang="en-US" sz="2000" b="1" dirty="0" err="1">
                <a:solidFill>
                  <a:srgbClr val="FFC000"/>
                </a:solidFill>
              </a:rPr>
              <a:t>நான்கு</a:t>
            </a:r>
            <a:endParaRPr lang="en-US" sz="2000" b="1" dirty="0">
              <a:solidFill>
                <a:srgbClr val="FFC000"/>
              </a:solidFill>
            </a:endParaRPr>
          </a:p>
          <a:p>
            <a:r>
              <a:rPr lang="en-US" sz="2000" b="1" dirty="0">
                <a:solidFill>
                  <a:srgbClr val="FFC000"/>
                </a:solidFill>
              </a:rPr>
              <a:t> </a:t>
            </a:r>
            <a:r>
              <a:rPr lang="en-US" sz="2000" b="1" dirty="0" err="1">
                <a:solidFill>
                  <a:srgbClr val="FFC000"/>
                </a:solidFill>
              </a:rPr>
              <a:t>அளவைப்பெயர்களைத்தொடர்ந்து</a:t>
            </a:r>
            <a:r>
              <a:rPr lang="en-US" sz="2000" b="1" dirty="0">
                <a:solidFill>
                  <a:srgbClr val="FFC000"/>
                </a:solidFill>
              </a:rPr>
              <a:t> </a:t>
            </a:r>
            <a:r>
              <a:rPr lang="en-US" sz="2000" b="1" dirty="0" err="1">
                <a:solidFill>
                  <a:srgbClr val="FFC000"/>
                </a:solidFill>
              </a:rPr>
              <a:t>வரும்</a:t>
            </a:r>
            <a:r>
              <a:rPr lang="en-US" sz="2000" b="1" dirty="0">
                <a:solidFill>
                  <a:srgbClr val="FFC000"/>
                </a:solidFill>
              </a:rPr>
              <a:t>.</a:t>
            </a:r>
          </a:p>
          <a:p>
            <a:r>
              <a:rPr lang="en-US" b="1" dirty="0" err="1">
                <a:solidFill>
                  <a:srgbClr val="FFFF00"/>
                </a:solidFill>
              </a:rPr>
              <a:t>எ.கா</a:t>
            </a:r>
            <a:r>
              <a:rPr lang="en-US" b="1" dirty="0">
                <a:solidFill>
                  <a:srgbClr val="FFFF00"/>
                </a:solidFill>
              </a:rPr>
              <a:t> </a:t>
            </a:r>
            <a:r>
              <a:rPr lang="en-US" b="1" dirty="0" err="1">
                <a:solidFill>
                  <a:srgbClr val="FFFF00"/>
                </a:solidFill>
              </a:rPr>
              <a:t>அண்ணன்</a:t>
            </a:r>
            <a:r>
              <a:rPr lang="en-US" b="1" dirty="0">
                <a:solidFill>
                  <a:srgbClr val="FFFF00"/>
                </a:solidFill>
              </a:rPr>
              <a:t> </a:t>
            </a:r>
            <a:r>
              <a:rPr lang="en-US" b="1" dirty="0" err="1">
                <a:solidFill>
                  <a:srgbClr val="FFFF00"/>
                </a:solidFill>
              </a:rPr>
              <a:t>தம்பி,தாய்</a:t>
            </a:r>
            <a:r>
              <a:rPr lang="en-US" b="1" dirty="0">
                <a:solidFill>
                  <a:srgbClr val="FFFF00"/>
                </a:solidFill>
              </a:rPr>
              <a:t> </a:t>
            </a:r>
            <a:r>
              <a:rPr lang="en-US" b="1" dirty="0" err="1">
                <a:solidFill>
                  <a:srgbClr val="FFFF00"/>
                </a:solidFill>
              </a:rPr>
              <a:t>சேய்</a:t>
            </a:r>
            <a:endParaRPr lang="en-US" b="1" dirty="0">
              <a:solidFill>
                <a:srgbClr val="FFFF00"/>
              </a:solidFill>
            </a:endParaRPr>
          </a:p>
          <a:p>
            <a:r>
              <a:rPr lang="ta-IN" b="1" dirty="0">
                <a:solidFill>
                  <a:srgbClr val="FFFF00"/>
                </a:solidFill>
              </a:rPr>
              <a:t>எடுத்துக்காட்டு</a:t>
            </a:r>
          </a:p>
          <a:p>
            <a:r>
              <a:rPr lang="ta-IN" b="1" dirty="0">
                <a:solidFill>
                  <a:srgbClr val="FFFF00"/>
                </a:solidFill>
              </a:rPr>
              <a:t>ஒன்றேகால் - எண்ணல் அளவை உம்மைத் தொகை</a:t>
            </a:r>
            <a:br>
              <a:rPr lang="ta-IN" b="1" dirty="0">
                <a:solidFill>
                  <a:srgbClr val="FFFF00"/>
                </a:solidFill>
              </a:rPr>
            </a:br>
            <a:r>
              <a:rPr lang="ta-IN" b="1" dirty="0">
                <a:solidFill>
                  <a:srgbClr val="FFFF00"/>
                </a:solidFill>
              </a:rPr>
              <a:t>கழஞ்சு கர்ணம் - எடுத்தல் அளவை உம்மைத் தொகை</a:t>
            </a:r>
            <a:br>
              <a:rPr lang="ta-IN" b="1" dirty="0">
                <a:solidFill>
                  <a:srgbClr val="FFFF00"/>
                </a:solidFill>
              </a:rPr>
            </a:br>
            <a:r>
              <a:rPr lang="ta-IN" b="1" dirty="0">
                <a:solidFill>
                  <a:srgbClr val="FFFF00"/>
                </a:solidFill>
              </a:rPr>
              <a:t>மரக்கால் படி - முகத்தல் அளவை உம்மைத் தொகை</a:t>
            </a:r>
            <a:br>
              <a:rPr lang="ta-IN" b="1" dirty="0">
                <a:solidFill>
                  <a:srgbClr val="FFFF00"/>
                </a:solidFill>
              </a:rPr>
            </a:br>
            <a:r>
              <a:rPr lang="ta-IN" b="1" dirty="0">
                <a:solidFill>
                  <a:srgbClr val="FFFF00"/>
                </a:solidFill>
              </a:rPr>
              <a:t>அடி அங்குலம் - நீட்டல் அளவை உம்மைத் தொகை</a:t>
            </a:r>
          </a:p>
          <a:p>
            <a:r>
              <a:rPr lang="ta-IN" b="1" dirty="0">
                <a:solidFill>
                  <a:srgbClr val="FFFF00"/>
                </a:solidFill>
              </a:rPr>
              <a:t>இவற்றை விரித்துக் கூறும் பொழுது, ஒன்றும் காலும், கழஞ்சும் கர்ணமும், மரக்காலும் படியும், அடியும் அங்குலமும் என விரியும்</a:t>
            </a:r>
          </a:p>
          <a:p>
            <a:endParaRPr lang="en-US" dirty="0"/>
          </a:p>
        </p:txBody>
      </p:sp>
      <p:pic>
        <p:nvPicPr>
          <p:cNvPr id="2097160" name="Picture 6"/>
          <p:cNvPicPr>
            <a:picLocks/>
          </p:cNvPicPr>
          <p:nvPr/>
        </p:nvPicPr>
        <p:blipFill rotWithShape="1">
          <a:blip r:embed="rId2"/>
          <a:srcRect l="3387" t="33734" r="35881" b="21998"/>
          <a:stretch>
            <a:fillRect/>
          </a:stretch>
        </p:blipFill>
        <p:spPr bwMode="auto">
          <a:xfrm>
            <a:off x="925697" y="4437112"/>
            <a:ext cx="5802630" cy="1677035"/>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extBox 4"/>
          <p:cNvSpPr txBox="1"/>
          <p:nvPr/>
        </p:nvSpPr>
        <p:spPr>
          <a:xfrm>
            <a:off x="179512" y="282540"/>
            <a:ext cx="8496944" cy="3046988"/>
          </a:xfrm>
          <a:prstGeom prst="rect">
            <a:avLst/>
          </a:prstGeom>
          <a:noFill/>
        </p:spPr>
        <p:txBody>
          <a:bodyPr wrap="square" rtlCol="0">
            <a:spAutoFit/>
          </a:bodyPr>
          <a:lstStyle/>
          <a:p>
            <a:r>
              <a:rPr lang="en-US" dirty="0" err="1">
                <a:solidFill>
                  <a:srgbClr val="FFFF00"/>
                </a:solidFill>
              </a:rPr>
              <a:t>அன்மொழித்தொகை</a:t>
            </a:r>
            <a:endParaRPr lang="en-US" dirty="0">
              <a:solidFill>
                <a:srgbClr val="FFFF00"/>
              </a:solidFill>
            </a:endParaRPr>
          </a:p>
          <a:p>
            <a:r>
              <a:rPr lang="en-US" b="1" dirty="0" err="1">
                <a:solidFill>
                  <a:schemeClr val="tx2"/>
                </a:solidFill>
              </a:rPr>
              <a:t>வேற்றுமை,வினை,பண்பு,உவமை,உம்மை</a:t>
            </a:r>
            <a:r>
              <a:rPr lang="en-US" b="1" dirty="0">
                <a:solidFill>
                  <a:schemeClr val="tx2"/>
                </a:solidFill>
              </a:rPr>
              <a:t> </a:t>
            </a:r>
            <a:r>
              <a:rPr lang="en-US" b="1" dirty="0" err="1">
                <a:solidFill>
                  <a:schemeClr val="tx2"/>
                </a:solidFill>
              </a:rPr>
              <a:t>ஆகிய</a:t>
            </a:r>
            <a:r>
              <a:rPr lang="en-US" b="1" dirty="0">
                <a:solidFill>
                  <a:schemeClr val="tx2"/>
                </a:solidFill>
              </a:rPr>
              <a:t> </a:t>
            </a:r>
            <a:r>
              <a:rPr lang="en-US" b="1" dirty="0" err="1">
                <a:solidFill>
                  <a:schemeClr val="tx2"/>
                </a:solidFill>
              </a:rPr>
              <a:t>தொகை</a:t>
            </a:r>
            <a:r>
              <a:rPr lang="en-US" b="1" dirty="0">
                <a:solidFill>
                  <a:schemeClr val="tx2"/>
                </a:solidFill>
              </a:rPr>
              <a:t> </a:t>
            </a:r>
            <a:r>
              <a:rPr lang="en-US" b="1" dirty="0" err="1">
                <a:solidFill>
                  <a:schemeClr val="tx2"/>
                </a:solidFill>
              </a:rPr>
              <a:t>நிலைத்</a:t>
            </a:r>
            <a:r>
              <a:rPr lang="en-US" b="1" dirty="0">
                <a:solidFill>
                  <a:schemeClr val="tx2"/>
                </a:solidFill>
              </a:rPr>
              <a:t> </a:t>
            </a:r>
            <a:r>
              <a:rPr lang="en-US" b="1" dirty="0" err="1">
                <a:solidFill>
                  <a:schemeClr val="tx2"/>
                </a:solidFill>
              </a:rPr>
              <a:t>தொடர்கள்</a:t>
            </a:r>
            <a:r>
              <a:rPr lang="en-US" b="1" dirty="0">
                <a:solidFill>
                  <a:schemeClr val="tx2"/>
                </a:solidFill>
              </a:rPr>
              <a:t> </a:t>
            </a:r>
            <a:r>
              <a:rPr lang="en-US" b="1" dirty="0" err="1">
                <a:solidFill>
                  <a:schemeClr val="tx2"/>
                </a:solidFill>
              </a:rPr>
              <a:t>அவை</a:t>
            </a:r>
            <a:r>
              <a:rPr lang="en-US" b="1" dirty="0">
                <a:solidFill>
                  <a:schemeClr val="tx2"/>
                </a:solidFill>
              </a:rPr>
              <a:t> </a:t>
            </a:r>
            <a:r>
              <a:rPr lang="en-US" b="1" dirty="0" err="1">
                <a:solidFill>
                  <a:schemeClr val="tx2"/>
                </a:solidFill>
              </a:rPr>
              <a:t>அல்லாத</a:t>
            </a:r>
            <a:r>
              <a:rPr lang="en-US" b="1" dirty="0">
                <a:solidFill>
                  <a:schemeClr val="tx2"/>
                </a:solidFill>
              </a:rPr>
              <a:t> </a:t>
            </a:r>
            <a:r>
              <a:rPr lang="en-US" b="1" dirty="0" err="1">
                <a:solidFill>
                  <a:schemeClr val="tx2"/>
                </a:solidFill>
              </a:rPr>
              <a:t>வேறு</a:t>
            </a:r>
            <a:r>
              <a:rPr lang="en-US" b="1" dirty="0">
                <a:solidFill>
                  <a:schemeClr val="tx2"/>
                </a:solidFill>
              </a:rPr>
              <a:t> </a:t>
            </a:r>
            <a:r>
              <a:rPr lang="en-US" b="1" dirty="0" err="1">
                <a:solidFill>
                  <a:schemeClr val="tx2"/>
                </a:solidFill>
              </a:rPr>
              <a:t>சொற்கள்</a:t>
            </a:r>
            <a:r>
              <a:rPr lang="en-US" b="1" dirty="0">
                <a:solidFill>
                  <a:schemeClr val="tx2"/>
                </a:solidFill>
              </a:rPr>
              <a:t> </a:t>
            </a:r>
            <a:r>
              <a:rPr lang="en-US" b="1" dirty="0" err="1">
                <a:solidFill>
                  <a:schemeClr val="tx2"/>
                </a:solidFill>
              </a:rPr>
              <a:t>மறைந்து</a:t>
            </a:r>
            <a:r>
              <a:rPr lang="en-US" b="1" dirty="0">
                <a:solidFill>
                  <a:schemeClr val="tx2"/>
                </a:solidFill>
              </a:rPr>
              <a:t> </a:t>
            </a:r>
            <a:r>
              <a:rPr lang="en-US" b="1" dirty="0" err="1">
                <a:solidFill>
                  <a:schemeClr val="tx2"/>
                </a:solidFill>
              </a:rPr>
              <a:t>நின்று</a:t>
            </a:r>
            <a:r>
              <a:rPr lang="en-US" b="1" dirty="0">
                <a:solidFill>
                  <a:schemeClr val="tx2"/>
                </a:solidFill>
              </a:rPr>
              <a:t> </a:t>
            </a:r>
            <a:r>
              <a:rPr lang="en-US" b="1" dirty="0" err="1">
                <a:solidFill>
                  <a:schemeClr val="tx2"/>
                </a:solidFill>
              </a:rPr>
              <a:t>பொருள்</a:t>
            </a:r>
            <a:r>
              <a:rPr lang="en-US" b="1" dirty="0">
                <a:solidFill>
                  <a:schemeClr val="tx2"/>
                </a:solidFill>
              </a:rPr>
              <a:t> </a:t>
            </a:r>
            <a:r>
              <a:rPr lang="en-US" b="1" dirty="0" err="1">
                <a:solidFill>
                  <a:schemeClr val="tx2"/>
                </a:solidFill>
              </a:rPr>
              <a:t>தருவது</a:t>
            </a:r>
            <a:r>
              <a:rPr lang="en-US" b="1" dirty="0">
                <a:solidFill>
                  <a:schemeClr val="tx2"/>
                </a:solidFill>
              </a:rPr>
              <a:t> </a:t>
            </a:r>
            <a:r>
              <a:rPr lang="en-US" b="1" dirty="0" err="1">
                <a:solidFill>
                  <a:schemeClr val="tx2"/>
                </a:solidFill>
              </a:rPr>
              <a:t>அன்மொழித்தொகை</a:t>
            </a:r>
            <a:r>
              <a:rPr lang="en-US" b="1" dirty="0">
                <a:solidFill>
                  <a:schemeClr val="tx2"/>
                </a:solidFill>
              </a:rPr>
              <a:t>.</a:t>
            </a:r>
          </a:p>
          <a:p>
            <a:r>
              <a:rPr lang="en-US" sz="2000" dirty="0" err="1">
                <a:solidFill>
                  <a:srgbClr val="FF0000"/>
                </a:solidFill>
                <a:latin typeface="Latha" pitchFamily="34" charset="0"/>
                <a:cs typeface="Latha" pitchFamily="34" charset="0"/>
              </a:rPr>
              <a:t>எ.கா</a:t>
            </a:r>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சிவப்புச்</a:t>
            </a:r>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சட்டை</a:t>
            </a:r>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பேசினார்</a:t>
            </a:r>
            <a:endParaRPr lang="en-US" sz="2000" dirty="0">
              <a:solidFill>
                <a:srgbClr val="FF0000"/>
              </a:solidFill>
              <a:latin typeface="Latha" pitchFamily="34" charset="0"/>
              <a:cs typeface="Latha" pitchFamily="34" charset="0"/>
            </a:endParaRPr>
          </a:p>
          <a:p>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முறுக்கு</a:t>
            </a:r>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மீசை</a:t>
            </a:r>
            <a:r>
              <a:rPr lang="en-US" sz="2000" dirty="0">
                <a:solidFill>
                  <a:srgbClr val="FF0000"/>
                </a:solidFill>
                <a:latin typeface="Latha" pitchFamily="34" charset="0"/>
                <a:cs typeface="Latha" pitchFamily="34" charset="0"/>
              </a:rPr>
              <a:t> </a:t>
            </a:r>
            <a:r>
              <a:rPr lang="en-US" sz="2000" dirty="0" err="1">
                <a:solidFill>
                  <a:srgbClr val="FF0000"/>
                </a:solidFill>
                <a:latin typeface="Latha" pitchFamily="34" charset="0"/>
                <a:cs typeface="Latha" pitchFamily="34" charset="0"/>
              </a:rPr>
              <a:t>வந்தார்</a:t>
            </a:r>
            <a:endParaRPr lang="en-US" sz="2000" dirty="0">
              <a:solidFill>
                <a:srgbClr val="FF0000"/>
              </a:solidFill>
              <a:latin typeface="Latha" pitchFamily="34" charset="0"/>
              <a:cs typeface="Latha" pitchFamily="34" charset="0"/>
            </a:endParaRPr>
          </a:p>
          <a:p>
            <a:r>
              <a:rPr lang="en-US" sz="2000" dirty="0" err="1">
                <a:latin typeface="Latha" pitchFamily="34" charset="0"/>
                <a:cs typeface="Latha" pitchFamily="34" charset="0"/>
              </a:rPr>
              <a:t>சிகப்புச்</a:t>
            </a:r>
            <a:r>
              <a:rPr lang="en-US" sz="2000" dirty="0">
                <a:latin typeface="Latha" pitchFamily="34" charset="0"/>
                <a:cs typeface="Latha" pitchFamily="34" charset="0"/>
              </a:rPr>
              <a:t> </a:t>
            </a:r>
            <a:r>
              <a:rPr lang="en-US" sz="2000" dirty="0" err="1">
                <a:latin typeface="Latha" pitchFamily="34" charset="0"/>
                <a:cs typeface="Latha" pitchFamily="34" charset="0"/>
              </a:rPr>
              <a:t>சட்டை</a:t>
            </a:r>
            <a:r>
              <a:rPr lang="en-US" sz="2000" dirty="0">
                <a:latin typeface="Latha" pitchFamily="34" charset="0"/>
                <a:cs typeface="Latha" pitchFamily="34" charset="0"/>
              </a:rPr>
              <a:t> </a:t>
            </a:r>
            <a:r>
              <a:rPr lang="en-US" sz="2000" dirty="0" err="1">
                <a:solidFill>
                  <a:srgbClr val="FF0000"/>
                </a:solidFill>
                <a:latin typeface="Latha" pitchFamily="34" charset="0"/>
                <a:cs typeface="Latha" pitchFamily="34" charset="0"/>
              </a:rPr>
              <a:t>அணிந்தவர்</a:t>
            </a:r>
            <a:r>
              <a:rPr lang="en-US" sz="2000" dirty="0">
                <a:latin typeface="Latha" pitchFamily="34" charset="0"/>
                <a:cs typeface="Latha" pitchFamily="34" charset="0"/>
              </a:rPr>
              <a:t> </a:t>
            </a:r>
            <a:r>
              <a:rPr lang="en-US" sz="2000" dirty="0" err="1">
                <a:latin typeface="Latha" pitchFamily="34" charset="0"/>
                <a:cs typeface="Latha" pitchFamily="34" charset="0"/>
              </a:rPr>
              <a:t>பேசினார்,முறுக்கு</a:t>
            </a:r>
            <a:r>
              <a:rPr lang="en-US" sz="2000" dirty="0">
                <a:latin typeface="Latha" pitchFamily="34" charset="0"/>
                <a:cs typeface="Latha" pitchFamily="34" charset="0"/>
              </a:rPr>
              <a:t> </a:t>
            </a:r>
            <a:r>
              <a:rPr lang="en-US" sz="2000" dirty="0" err="1">
                <a:latin typeface="Latha" pitchFamily="34" charset="0"/>
                <a:cs typeface="Latha" pitchFamily="34" charset="0"/>
              </a:rPr>
              <a:t>மீசையை</a:t>
            </a:r>
            <a:r>
              <a:rPr lang="en-US" sz="2000" dirty="0">
                <a:latin typeface="Latha" pitchFamily="34" charset="0"/>
                <a:cs typeface="Latha" pitchFamily="34" charset="0"/>
              </a:rPr>
              <a:t> </a:t>
            </a:r>
            <a:r>
              <a:rPr lang="en-US" sz="2000" b="1" dirty="0" err="1">
                <a:solidFill>
                  <a:srgbClr val="FF0000"/>
                </a:solidFill>
                <a:latin typeface="Latha" pitchFamily="34" charset="0"/>
                <a:cs typeface="Latha" pitchFamily="34" charset="0"/>
              </a:rPr>
              <a:t>உடையவர்</a:t>
            </a:r>
            <a:r>
              <a:rPr lang="en-US" sz="2000" dirty="0">
                <a:latin typeface="Latha" pitchFamily="34" charset="0"/>
                <a:cs typeface="Latha" pitchFamily="34" charset="0"/>
              </a:rPr>
              <a:t> </a:t>
            </a:r>
            <a:r>
              <a:rPr lang="en-US" sz="2000" dirty="0" err="1">
                <a:latin typeface="Latha" pitchFamily="34" charset="0"/>
                <a:cs typeface="Latha" pitchFamily="34" charset="0"/>
              </a:rPr>
              <a:t>வந்தார்</a:t>
            </a:r>
            <a:r>
              <a:rPr lang="en-US" sz="2000" dirty="0">
                <a:latin typeface="Latha" pitchFamily="34" charset="0"/>
                <a:cs typeface="Latha" pitchFamily="34" charset="0"/>
              </a:rPr>
              <a:t> </a:t>
            </a:r>
            <a:r>
              <a:rPr lang="en-US" sz="2000" dirty="0" err="1">
                <a:latin typeface="Latha" pitchFamily="34" charset="0"/>
                <a:cs typeface="Latha" pitchFamily="34" charset="0"/>
              </a:rPr>
              <a:t>எனத்</a:t>
            </a:r>
            <a:r>
              <a:rPr lang="en-US" sz="2000" dirty="0">
                <a:latin typeface="Latha" pitchFamily="34" charset="0"/>
                <a:cs typeface="Latha" pitchFamily="34" charset="0"/>
              </a:rPr>
              <a:t> </a:t>
            </a:r>
            <a:r>
              <a:rPr lang="en-US" sz="2000" dirty="0" err="1">
                <a:latin typeface="Latha" pitchFamily="34" charset="0"/>
                <a:cs typeface="Latha" pitchFamily="34" charset="0"/>
              </a:rPr>
              <a:t>தொகைநிலைத்தொடர்</a:t>
            </a:r>
            <a:r>
              <a:rPr lang="en-US" sz="2000" dirty="0">
                <a:latin typeface="Latha" pitchFamily="34" charset="0"/>
                <a:cs typeface="Latha" pitchFamily="34" charset="0"/>
              </a:rPr>
              <a:t> </a:t>
            </a:r>
            <a:r>
              <a:rPr lang="en-US" sz="2000" dirty="0" err="1">
                <a:latin typeface="Latha" pitchFamily="34" charset="0"/>
                <a:cs typeface="Latha" pitchFamily="34" charset="0"/>
              </a:rPr>
              <a:t>அல்லாத</a:t>
            </a:r>
            <a:r>
              <a:rPr lang="en-US" sz="2000" dirty="0">
                <a:latin typeface="Latha" pitchFamily="34" charset="0"/>
                <a:cs typeface="Latha" pitchFamily="34" charset="0"/>
              </a:rPr>
              <a:t> </a:t>
            </a:r>
            <a:r>
              <a:rPr lang="en-US" sz="2000" dirty="0" err="1">
                <a:latin typeface="Latha" pitchFamily="34" charset="0"/>
                <a:cs typeface="Latha" pitchFamily="34" charset="0"/>
              </a:rPr>
              <a:t>வேறு</a:t>
            </a:r>
            <a:r>
              <a:rPr lang="en-US" sz="2000" dirty="0">
                <a:latin typeface="Latha" pitchFamily="34" charset="0"/>
                <a:cs typeface="Latha" pitchFamily="34" charset="0"/>
              </a:rPr>
              <a:t> </a:t>
            </a:r>
            <a:r>
              <a:rPr lang="en-US" sz="2000" dirty="0" err="1">
                <a:latin typeface="Latha" pitchFamily="34" charset="0"/>
                <a:cs typeface="Latha" pitchFamily="34" charset="0"/>
              </a:rPr>
              <a:t>சொற்கள்</a:t>
            </a:r>
            <a:r>
              <a:rPr lang="en-US" sz="2000" dirty="0">
                <a:latin typeface="Latha" pitchFamily="34" charset="0"/>
                <a:cs typeface="Latha" pitchFamily="34" charset="0"/>
              </a:rPr>
              <a:t> </a:t>
            </a:r>
            <a:r>
              <a:rPr lang="en-US" sz="2000" dirty="0" err="1">
                <a:latin typeface="Latha" pitchFamily="34" charset="0"/>
                <a:cs typeface="Latha" pitchFamily="34" charset="0"/>
              </a:rPr>
              <a:t>மறைந்து</a:t>
            </a:r>
            <a:r>
              <a:rPr lang="en-US" sz="2000" dirty="0">
                <a:latin typeface="Latha" pitchFamily="34" charset="0"/>
                <a:cs typeface="Latha" pitchFamily="34" charset="0"/>
              </a:rPr>
              <a:t> </a:t>
            </a:r>
            <a:r>
              <a:rPr lang="en-US" sz="2000" dirty="0" err="1">
                <a:latin typeface="Latha" pitchFamily="34" charset="0"/>
                <a:cs typeface="Latha" pitchFamily="34" charset="0"/>
              </a:rPr>
              <a:t>நின்று</a:t>
            </a:r>
            <a:r>
              <a:rPr lang="en-US" sz="2000" dirty="0">
                <a:latin typeface="Latha" pitchFamily="34" charset="0"/>
                <a:cs typeface="Latha" pitchFamily="34" charset="0"/>
              </a:rPr>
              <a:t> </a:t>
            </a:r>
            <a:r>
              <a:rPr lang="en-US" sz="2000" dirty="0" err="1">
                <a:latin typeface="Latha" pitchFamily="34" charset="0"/>
                <a:cs typeface="Latha" pitchFamily="34" charset="0"/>
              </a:rPr>
              <a:t>பொருள்</a:t>
            </a:r>
            <a:r>
              <a:rPr lang="en-US" sz="2000" dirty="0">
                <a:latin typeface="Latha" pitchFamily="34" charset="0"/>
                <a:cs typeface="Latha" pitchFamily="34" charset="0"/>
              </a:rPr>
              <a:t> </a:t>
            </a:r>
            <a:r>
              <a:rPr lang="en-US" sz="2000" dirty="0" err="1">
                <a:latin typeface="Latha" pitchFamily="34" charset="0"/>
                <a:cs typeface="Latha" pitchFamily="34" charset="0"/>
              </a:rPr>
              <a:t>தருகின்றது</a:t>
            </a:r>
            <a:r>
              <a:rPr lang="en-US" sz="2000" dirty="0">
                <a:solidFill>
                  <a:srgbClr val="FF0000"/>
                </a:solidFill>
                <a:latin typeface="Latha" pitchFamily="34" charset="0"/>
                <a:cs typeface="Latha" pitchFamily="34" charset="0"/>
              </a:rPr>
              <a:t>.</a:t>
            </a:r>
          </a:p>
          <a:p>
            <a:endParaRPr lang="en-US" sz="2000" dirty="0">
              <a:solidFill>
                <a:srgbClr val="FF0000"/>
              </a:solidFill>
              <a:latin typeface="Latha" pitchFamily="34" charset="0"/>
              <a:cs typeface="Latha" pitchFamily="34" charset="0"/>
            </a:endParaRPr>
          </a:p>
        </p:txBody>
      </p:sp>
      <p:pic>
        <p:nvPicPr>
          <p:cNvPr id="2097161" name="Picture 5"/>
          <p:cNvPicPr>
            <a:picLocks/>
          </p:cNvPicPr>
          <p:nvPr/>
        </p:nvPicPr>
        <p:blipFill rotWithShape="1">
          <a:blip r:embed="rId2"/>
          <a:srcRect l="2423" t="24569" r="33968" b="26724"/>
          <a:stretch>
            <a:fillRect/>
          </a:stretch>
        </p:blipFill>
        <p:spPr bwMode="auto">
          <a:xfrm>
            <a:off x="179512" y="3208834"/>
            <a:ext cx="4067552" cy="2668438"/>
          </a:xfrm>
          <a:prstGeom prst="rect">
            <a:avLst/>
          </a:prstGeom>
          <a:ln>
            <a:noFill/>
          </a:ln>
        </p:spPr>
      </p:pic>
      <p:pic>
        <p:nvPicPr>
          <p:cNvPr id="2097162" name="Picture 6"/>
          <p:cNvPicPr>
            <a:picLocks/>
          </p:cNvPicPr>
          <p:nvPr/>
        </p:nvPicPr>
        <p:blipFill rotWithShape="1">
          <a:blip r:embed="rId3"/>
          <a:srcRect l="3392" t="25861" r="34937" b="19181"/>
          <a:stretch>
            <a:fillRect/>
          </a:stretch>
        </p:blipFill>
        <p:spPr bwMode="auto">
          <a:xfrm>
            <a:off x="4572000" y="3104376"/>
            <a:ext cx="4392488" cy="2916912"/>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p:cNvPicPr>
            <a:picLocks/>
          </p:cNvPicPr>
          <p:nvPr/>
        </p:nvPicPr>
        <p:blipFill rotWithShape="1">
          <a:blip r:embed="rId2"/>
          <a:srcRect l="1333" t="18749" r="34331" b="22630"/>
          <a:stretch>
            <a:fillRect/>
          </a:stretch>
        </p:blipFill>
        <p:spPr bwMode="auto">
          <a:xfrm>
            <a:off x="251520" y="1052736"/>
            <a:ext cx="8042219" cy="5184576"/>
          </a:xfrm>
          <a:prstGeom prst="rect">
            <a:avLst/>
          </a:prstGeom>
          <a:ln>
            <a:noFill/>
          </a:ln>
        </p:spPr>
      </p:pic>
      <p:sp>
        <p:nvSpPr>
          <p:cNvPr id="1048603" name="TextBox 4"/>
          <p:cNvSpPr txBox="1"/>
          <p:nvPr/>
        </p:nvSpPr>
        <p:spPr>
          <a:xfrm>
            <a:off x="594195" y="332656"/>
            <a:ext cx="7699544" cy="400110"/>
          </a:xfrm>
          <a:prstGeom prst="rect">
            <a:avLst/>
          </a:prstGeom>
          <a:noFill/>
        </p:spPr>
        <p:txBody>
          <a:bodyPr wrap="none" rtlCol="0">
            <a:spAutoFit/>
          </a:bodyPr>
          <a:lstStyle/>
          <a:p>
            <a:r>
              <a:rPr lang="en-US" sz="2000" b="1" dirty="0" err="1">
                <a:solidFill>
                  <a:srgbClr val="FF0000"/>
                </a:solidFill>
              </a:rPr>
              <a:t>தொகைநிலைத்தொடரை</a:t>
            </a:r>
            <a:r>
              <a:rPr lang="en-US" sz="2000" b="1" dirty="0">
                <a:solidFill>
                  <a:srgbClr val="FF0000"/>
                </a:solidFill>
              </a:rPr>
              <a:t> </a:t>
            </a:r>
            <a:r>
              <a:rPr lang="en-US" sz="2000" b="1" dirty="0" err="1">
                <a:solidFill>
                  <a:srgbClr val="FF0000"/>
                </a:solidFill>
              </a:rPr>
              <a:t>எளிதில்</a:t>
            </a:r>
            <a:r>
              <a:rPr lang="en-US" sz="2000" b="1" dirty="0">
                <a:solidFill>
                  <a:srgbClr val="FF0000"/>
                </a:solidFill>
              </a:rPr>
              <a:t> </a:t>
            </a:r>
            <a:r>
              <a:rPr lang="en-US" sz="2000" b="1" dirty="0" err="1">
                <a:solidFill>
                  <a:srgbClr val="FF0000"/>
                </a:solidFill>
              </a:rPr>
              <a:t>நினைவு</a:t>
            </a:r>
            <a:r>
              <a:rPr lang="en-US" sz="2000" b="1" dirty="0">
                <a:solidFill>
                  <a:srgbClr val="FF0000"/>
                </a:solidFill>
              </a:rPr>
              <a:t> </a:t>
            </a:r>
            <a:r>
              <a:rPr lang="en-US" sz="2000" b="1" dirty="0" err="1">
                <a:solidFill>
                  <a:srgbClr val="FF0000"/>
                </a:solidFill>
              </a:rPr>
              <a:t>கொள்ள</a:t>
            </a:r>
            <a:endParaRPr lang="en-US" sz="20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AutoShape 2" descr="Image result for vaNakk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64" name="Picture 4" descr="Image result for vaNakkam"/>
          <p:cNvPicPr>
            <a:picLocks noChangeAspect="1" noChangeArrowheads="1"/>
          </p:cNvPicPr>
          <p:nvPr/>
        </p:nvPicPr>
        <p:blipFill>
          <a:blip r:embed="rId2"/>
          <a:srcRect/>
          <a:stretch>
            <a:fillRect/>
          </a:stretch>
        </p:blipFill>
        <p:spPr bwMode="auto">
          <a:xfrm>
            <a:off x="2051720" y="789534"/>
            <a:ext cx="3332651" cy="40796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5"/>
          <p:cNvPicPr>
            <a:picLocks noChangeAspect="1"/>
          </p:cNvPicPr>
          <p:nvPr/>
        </p:nvPicPr>
        <p:blipFill rotWithShape="1">
          <a:blip r:embed="rId2" cstate="print"/>
          <a:srcRect b="2286"/>
          <a:stretch>
            <a:fillRect/>
          </a:stretch>
        </p:blipFill>
        <p:spPr>
          <a:xfrm>
            <a:off x="0" y="-6590"/>
            <a:ext cx="9144000" cy="6864590"/>
          </a:xfrm>
          <a:prstGeom prst="rect">
            <a:avLst/>
          </a:prstGeom>
        </p:spPr>
      </p:pic>
      <p:sp>
        <p:nvSpPr>
          <p:cNvPr id="1048586" name="TextBox 4"/>
          <p:cNvSpPr txBox="1"/>
          <p:nvPr/>
        </p:nvSpPr>
        <p:spPr>
          <a:xfrm>
            <a:off x="827584" y="260648"/>
            <a:ext cx="7704856" cy="646331"/>
          </a:xfrm>
          <a:prstGeom prst="rect">
            <a:avLst/>
          </a:prstGeom>
          <a:noFill/>
        </p:spPr>
        <p:txBody>
          <a:bodyPr wrap="square" rtlCol="0">
            <a:spAutoFit/>
          </a:bodyPr>
          <a:lstStyle/>
          <a:p>
            <a:r>
              <a:rPr lang="en-US" sz="3600" b="1" dirty="0">
                <a:solidFill>
                  <a:srgbClr val="FF0000"/>
                </a:solidFill>
                <a:latin typeface="Latha" pitchFamily="34" charset="0"/>
                <a:cs typeface="Latha" pitchFamily="34" charset="0"/>
              </a:rPr>
              <a:t>  </a:t>
            </a:r>
            <a:r>
              <a:rPr lang="en-US" sz="3600" b="1" dirty="0" err="1">
                <a:solidFill>
                  <a:srgbClr val="FF0000"/>
                </a:solidFill>
                <a:latin typeface="Latha" pitchFamily="34" charset="0"/>
                <a:cs typeface="Latha" pitchFamily="34" charset="0"/>
              </a:rPr>
              <a:t>தொகை</a:t>
            </a:r>
            <a:r>
              <a:rPr lang="en-US" sz="3600" b="1" dirty="0">
                <a:solidFill>
                  <a:srgbClr val="FF0000"/>
                </a:solidFill>
                <a:latin typeface="Latha" pitchFamily="34" charset="0"/>
                <a:cs typeface="Latha" pitchFamily="34" charset="0"/>
              </a:rPr>
              <a:t> </a:t>
            </a:r>
            <a:r>
              <a:rPr lang="en-US" sz="3600" b="1" dirty="0" err="1">
                <a:solidFill>
                  <a:srgbClr val="FF0000"/>
                </a:solidFill>
                <a:latin typeface="Latha" pitchFamily="34" charset="0"/>
                <a:cs typeface="Latha" pitchFamily="34" charset="0"/>
              </a:rPr>
              <a:t>நிலைத்</a:t>
            </a:r>
            <a:r>
              <a:rPr lang="en-US" sz="3600" b="1" dirty="0">
                <a:solidFill>
                  <a:srgbClr val="FF0000"/>
                </a:solidFill>
                <a:latin typeface="Latha" pitchFamily="34" charset="0"/>
                <a:cs typeface="Latha" pitchFamily="34" charset="0"/>
              </a:rPr>
              <a:t> </a:t>
            </a:r>
            <a:r>
              <a:rPr lang="en-US" sz="3600" b="1" dirty="0" err="1">
                <a:solidFill>
                  <a:srgbClr val="FF0000"/>
                </a:solidFill>
                <a:latin typeface="Latha" pitchFamily="34" charset="0"/>
                <a:cs typeface="Latha" pitchFamily="34" charset="0"/>
              </a:rPr>
              <a:t>தொடர்</a:t>
            </a:r>
            <a:endParaRPr lang="en-US" sz="3600" b="1" dirty="0">
              <a:solidFill>
                <a:srgbClr val="FF0000"/>
              </a:solidFill>
              <a:latin typeface="Latha" pitchFamily="34" charset="0"/>
              <a:cs typeface="Latha" pitchFamily="34" charset="0"/>
            </a:endParaRPr>
          </a:p>
        </p:txBody>
      </p:sp>
      <p:pic>
        <p:nvPicPr>
          <p:cNvPr id="2097153" name="Picture 3"/>
          <p:cNvPicPr>
            <a:picLocks noChangeAspect="1" noChangeArrowheads="1"/>
          </p:cNvPicPr>
          <p:nvPr/>
        </p:nvPicPr>
        <p:blipFill rotWithShape="1">
          <a:blip r:embed="rId3"/>
          <a:srcRect l="14862" t="16793" r="14860" b="8442"/>
          <a:stretch>
            <a:fillRect/>
          </a:stretch>
        </p:blipFill>
        <p:spPr bwMode="auto">
          <a:xfrm>
            <a:off x="251520" y="999892"/>
            <a:ext cx="9144000" cy="5469147"/>
          </a:xfrm>
          <a:prstGeom prst="rect">
            <a:avLst/>
          </a:prstGeom>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
          <p:cNvSpPr>
            <a:spLocks noGrp="1"/>
          </p:cNvSpPr>
          <p:nvPr>
            <p:ph type="ctrTitle"/>
          </p:nvPr>
        </p:nvSpPr>
        <p:spPr/>
        <p:txBody>
          <a:bodyPr>
            <a:normAutofit/>
          </a:bodyPr>
          <a:lstStyle/>
          <a:p>
            <a:endParaRPr lang="en-US" dirty="0"/>
          </a:p>
        </p:txBody>
      </p:sp>
      <p:pic>
        <p:nvPicPr>
          <p:cNvPr id="2097154" name="Picture 2"/>
          <p:cNvPicPr>
            <a:picLocks noChangeAspect="1" noChangeArrowheads="1"/>
          </p:cNvPicPr>
          <p:nvPr/>
        </p:nvPicPr>
        <p:blipFill>
          <a:blip r:embed="rId2"/>
          <a:srcRect/>
          <a:stretch>
            <a:fillRect/>
          </a:stretch>
        </p:blipFill>
        <p:spPr bwMode="auto">
          <a:xfrm>
            <a:off x="0" y="0"/>
            <a:ext cx="9220200" cy="9096375"/>
          </a:xfrm>
          <a:prstGeom prst="rect">
            <a:avLst/>
          </a:prstGeom>
          <a:noFill/>
          <a:ln>
            <a:noFill/>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4"/>
          <p:cNvPicPr>
            <a:picLocks noChangeAspect="1"/>
          </p:cNvPicPr>
          <p:nvPr/>
        </p:nvPicPr>
        <p:blipFill rotWithShape="1">
          <a:blip r:embed="rId2" cstate="print"/>
          <a:srcRect b="2286"/>
          <a:stretch>
            <a:fillRect/>
          </a:stretch>
        </p:blipFill>
        <p:spPr>
          <a:xfrm>
            <a:off x="0" y="-6590"/>
            <a:ext cx="9144000" cy="6864590"/>
          </a:xfrm>
          <a:prstGeom prst="rect">
            <a:avLst/>
          </a:prstGeom>
        </p:spPr>
      </p:pic>
      <p:sp>
        <p:nvSpPr>
          <p:cNvPr id="1048593" name="TextBox 3"/>
          <p:cNvSpPr txBox="1"/>
          <p:nvPr/>
        </p:nvSpPr>
        <p:spPr>
          <a:xfrm>
            <a:off x="323528" y="913761"/>
            <a:ext cx="8208912" cy="3926840"/>
          </a:xfrm>
          <a:prstGeom prst="rect">
            <a:avLst/>
          </a:prstGeom>
          <a:noFill/>
        </p:spPr>
        <p:txBody>
          <a:bodyPr wrap="square" rtlCol="0">
            <a:spAutoFit/>
          </a:bodyPr>
          <a:lstStyle/>
          <a:p>
            <a:r>
              <a:rPr lang="en-US" sz="3200" b="1" dirty="0" err="1">
                <a:solidFill>
                  <a:srgbClr val="FF0000"/>
                </a:solidFill>
                <a:latin typeface="Latha" pitchFamily="34" charset="0"/>
                <a:cs typeface="Latha" pitchFamily="34" charset="0"/>
              </a:rPr>
              <a:t>வேற்றுமைத்</a:t>
            </a:r>
            <a:r>
              <a:rPr lang="en-US" sz="3200" b="1" dirty="0">
                <a:solidFill>
                  <a:srgbClr val="FF0000"/>
                </a:solidFill>
                <a:latin typeface="Latha" pitchFamily="34" charset="0"/>
                <a:cs typeface="Latha" pitchFamily="34" charset="0"/>
              </a:rPr>
              <a:t> </a:t>
            </a:r>
            <a:r>
              <a:rPr lang="en-US" sz="3200" b="1" dirty="0" err="1">
                <a:solidFill>
                  <a:srgbClr val="FF0000"/>
                </a:solidFill>
                <a:latin typeface="Latha" pitchFamily="34" charset="0"/>
                <a:cs typeface="Latha" pitchFamily="34" charset="0"/>
              </a:rPr>
              <a:t>தொகை</a:t>
            </a:r>
            <a:endParaRPr lang="en-US" sz="3200" b="1" dirty="0">
              <a:solidFill>
                <a:srgbClr val="FF0000"/>
              </a:solidFill>
              <a:latin typeface="Latha" pitchFamily="34" charset="0"/>
              <a:cs typeface="Latha" pitchFamily="34" charset="0"/>
            </a:endParaRPr>
          </a:p>
          <a:p>
            <a:r>
              <a:rPr lang="en-US" sz="2800" b="1" dirty="0" err="1">
                <a:solidFill>
                  <a:srgbClr val="7030A0"/>
                </a:solidFill>
                <a:latin typeface="Latha" pitchFamily="34" charset="0"/>
                <a:cs typeface="Latha" pitchFamily="34" charset="0"/>
              </a:rPr>
              <a:t>இரு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சொற்களுக்கு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இடையே</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வேற்றுமை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உருபு</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மறைந்து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வருவது</a:t>
            </a:r>
            <a:endParaRPr lang="en-US" sz="2800" b="1" dirty="0">
              <a:solidFill>
                <a:srgbClr val="7030A0"/>
              </a:solidFill>
              <a:latin typeface="Latha" pitchFamily="34" charset="0"/>
              <a:cs typeface="Latha" pitchFamily="34" charset="0"/>
            </a:endParaRPr>
          </a:p>
          <a:p>
            <a:r>
              <a:rPr lang="en-US" sz="2800" b="1" dirty="0" err="1">
                <a:solidFill>
                  <a:srgbClr val="7030A0"/>
                </a:solidFill>
                <a:latin typeface="Latha" pitchFamily="34" charset="0"/>
                <a:cs typeface="Latha" pitchFamily="34" charset="0"/>
              </a:rPr>
              <a:t>எ.கா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மதுரை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சென்றார்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இதில்</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என்ற</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வேற்றுமை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உருபு</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மறைந்து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மதுரைக்குச்</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சென்றார்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என</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வரும்</a:t>
            </a:r>
            <a:r>
              <a:rPr lang="en-US" sz="2800" b="1" dirty="0">
                <a:solidFill>
                  <a:srgbClr val="7030A0"/>
                </a:solidFill>
                <a:latin typeface="Latha" pitchFamily="34" charset="0"/>
                <a:cs typeface="Latha" pitchFamily="34" charset="0"/>
              </a:rPr>
              <a:t>.</a:t>
            </a:r>
          </a:p>
          <a:p>
            <a:r>
              <a:rPr lang="en-US" sz="2800" b="1" dirty="0">
                <a:solidFill>
                  <a:srgbClr val="7030A0"/>
                </a:solidFill>
                <a:latin typeface="Latha" pitchFamily="34" charset="0"/>
                <a:cs typeface="Latha" pitchFamily="34" charset="0"/>
              </a:rPr>
              <a:t>(</a:t>
            </a:r>
            <a:r>
              <a:rPr lang="en-US" sz="2800" b="1" dirty="0" err="1">
                <a:solidFill>
                  <a:srgbClr val="7030A0"/>
                </a:solidFill>
                <a:latin typeface="Latha" pitchFamily="34" charset="0"/>
                <a:cs typeface="Latha" pitchFamily="34" charset="0"/>
              </a:rPr>
              <a:t>வேற்றுமை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உருபுகள்</a:t>
            </a:r>
            <a:r>
              <a:rPr lang="en-US" sz="2800" b="1" dirty="0">
                <a:solidFill>
                  <a:srgbClr val="7030A0"/>
                </a:solidFill>
                <a:latin typeface="Latha" pitchFamily="34" charset="0"/>
                <a:cs typeface="Latha" pitchFamily="34" charset="0"/>
              </a:rPr>
              <a:t> ஐ, </a:t>
            </a:r>
            <a:r>
              <a:rPr lang="en-US" sz="2800" b="1" dirty="0" err="1">
                <a:solidFill>
                  <a:srgbClr val="7030A0"/>
                </a:solidFill>
                <a:latin typeface="Latha" pitchFamily="34" charset="0"/>
                <a:cs typeface="Latha" pitchFamily="34" charset="0"/>
              </a:rPr>
              <a:t>ஆல்</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இன்</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அது,கண்</a:t>
            </a:r>
            <a:r>
              <a:rPr lang="en-US" sz="2800" b="1" dirty="0">
                <a:solidFill>
                  <a:srgbClr val="7030A0"/>
                </a:solidFill>
                <a:latin typeface="Latha" pitchFamily="34" charset="0"/>
                <a:cs typeface="Latha" pitchFamily="34" charset="0"/>
              </a:rPr>
              <a:t>)</a:t>
            </a:r>
          </a:p>
          <a:p>
            <a:endParaRPr lang="en-US" sz="2800" dirty="0">
              <a:solidFill>
                <a:schemeClr val="bg1"/>
              </a:solidFill>
              <a:latin typeface="Latha" pitchFamily="34" charset="0"/>
              <a:cs typeface="Lath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3"/>
          <p:cNvPicPr>
            <a:picLocks noChangeAspect="1"/>
          </p:cNvPicPr>
          <p:nvPr/>
        </p:nvPicPr>
        <p:blipFill rotWithShape="1">
          <a:blip r:embed="rId2" cstate="print"/>
          <a:srcRect b="2286"/>
          <a:stretch>
            <a:fillRect/>
          </a:stretch>
        </p:blipFill>
        <p:spPr>
          <a:xfrm>
            <a:off x="0" y="-6590"/>
            <a:ext cx="9144000" cy="6864590"/>
          </a:xfrm>
          <a:prstGeom prst="rect">
            <a:avLst/>
          </a:prstGeom>
        </p:spPr>
      </p:pic>
      <p:sp>
        <p:nvSpPr>
          <p:cNvPr id="1048594" name="TextBox 4"/>
          <p:cNvSpPr txBox="1"/>
          <p:nvPr/>
        </p:nvSpPr>
        <p:spPr>
          <a:xfrm>
            <a:off x="313899" y="382137"/>
            <a:ext cx="8330382" cy="4282440"/>
          </a:xfrm>
          <a:prstGeom prst="rect">
            <a:avLst/>
          </a:prstGeom>
          <a:noFill/>
        </p:spPr>
        <p:txBody>
          <a:bodyPr wrap="square" rtlCol="0">
            <a:spAutoFit/>
          </a:bodyPr>
          <a:lstStyle/>
          <a:p>
            <a:r>
              <a:rPr lang="en-US" sz="2800" b="1" dirty="0" err="1">
                <a:solidFill>
                  <a:schemeClr val="accent2">
                    <a:lumMod val="75000"/>
                  </a:schemeClr>
                </a:solidFill>
              </a:rPr>
              <a:t>உருபும்</a:t>
            </a:r>
            <a:r>
              <a:rPr lang="en-US" sz="2800" b="1" dirty="0">
                <a:solidFill>
                  <a:schemeClr val="accent2">
                    <a:lumMod val="75000"/>
                  </a:schemeClr>
                </a:solidFill>
              </a:rPr>
              <a:t> </a:t>
            </a:r>
            <a:r>
              <a:rPr lang="en-US" sz="2800" b="1" dirty="0" err="1">
                <a:solidFill>
                  <a:schemeClr val="accent2">
                    <a:lumMod val="75000"/>
                  </a:schemeClr>
                </a:solidFill>
              </a:rPr>
              <a:t>பயனும்</a:t>
            </a:r>
            <a:r>
              <a:rPr lang="en-US" sz="2800" b="1" dirty="0">
                <a:solidFill>
                  <a:schemeClr val="accent2">
                    <a:lumMod val="75000"/>
                  </a:schemeClr>
                </a:solidFill>
              </a:rPr>
              <a:t> </a:t>
            </a:r>
            <a:r>
              <a:rPr lang="en-US" sz="2800" b="1" dirty="0" err="1">
                <a:solidFill>
                  <a:schemeClr val="accent2">
                    <a:lumMod val="75000"/>
                  </a:schemeClr>
                </a:solidFill>
              </a:rPr>
              <a:t>உடன்</a:t>
            </a:r>
            <a:r>
              <a:rPr lang="en-US" sz="2800" b="1" dirty="0">
                <a:solidFill>
                  <a:schemeClr val="accent2">
                    <a:lumMod val="75000"/>
                  </a:schemeClr>
                </a:solidFill>
              </a:rPr>
              <a:t> </a:t>
            </a:r>
            <a:r>
              <a:rPr lang="en-US" sz="2800" b="1" dirty="0" err="1">
                <a:solidFill>
                  <a:schemeClr val="accent2">
                    <a:lumMod val="75000"/>
                  </a:schemeClr>
                </a:solidFill>
              </a:rPr>
              <a:t>தொக்க</a:t>
            </a:r>
            <a:r>
              <a:rPr lang="en-US" sz="2800" b="1" dirty="0">
                <a:solidFill>
                  <a:schemeClr val="accent2">
                    <a:lumMod val="75000"/>
                  </a:schemeClr>
                </a:solidFill>
              </a:rPr>
              <a:t> </a:t>
            </a:r>
            <a:r>
              <a:rPr lang="en-US" sz="2800" b="1" dirty="0" err="1">
                <a:solidFill>
                  <a:schemeClr val="accent2">
                    <a:lumMod val="75000"/>
                  </a:schemeClr>
                </a:solidFill>
              </a:rPr>
              <a:t>தொகை</a:t>
            </a:r>
            <a:endParaRPr lang="en-US" sz="2800" b="1" dirty="0">
              <a:solidFill>
                <a:schemeClr val="accent2">
                  <a:lumMod val="75000"/>
                </a:schemeClr>
              </a:solidFill>
            </a:endParaRPr>
          </a:p>
          <a:p>
            <a:r>
              <a:rPr lang="en-US" sz="2800" b="1" dirty="0" err="1">
                <a:solidFill>
                  <a:srgbClr val="FF0000"/>
                </a:solidFill>
              </a:rPr>
              <a:t>ஒரு</a:t>
            </a:r>
            <a:r>
              <a:rPr lang="en-US" sz="2800" b="1" dirty="0">
                <a:solidFill>
                  <a:srgbClr val="FF0000"/>
                </a:solidFill>
              </a:rPr>
              <a:t> </a:t>
            </a:r>
            <a:r>
              <a:rPr lang="en-US" sz="2800" b="1" dirty="0" err="1">
                <a:solidFill>
                  <a:srgbClr val="FF0000"/>
                </a:solidFill>
              </a:rPr>
              <a:t>தொடரில்</a:t>
            </a:r>
            <a:r>
              <a:rPr lang="en-US" sz="2800" b="1" dirty="0">
                <a:solidFill>
                  <a:srgbClr val="FF0000"/>
                </a:solidFill>
              </a:rPr>
              <a:t> </a:t>
            </a:r>
            <a:r>
              <a:rPr lang="en-US" sz="2800" b="1" dirty="0" err="1">
                <a:solidFill>
                  <a:srgbClr val="FF0000"/>
                </a:solidFill>
              </a:rPr>
              <a:t>வேற்றுமை</a:t>
            </a:r>
            <a:r>
              <a:rPr lang="en-US" sz="2800" b="1" dirty="0">
                <a:solidFill>
                  <a:srgbClr val="FF0000"/>
                </a:solidFill>
              </a:rPr>
              <a:t> </a:t>
            </a:r>
            <a:r>
              <a:rPr lang="en-US" sz="2800" b="1" dirty="0" err="1">
                <a:solidFill>
                  <a:srgbClr val="FF0000"/>
                </a:solidFill>
              </a:rPr>
              <a:t>உருபும்,அதன்</a:t>
            </a:r>
            <a:r>
              <a:rPr lang="en-US" sz="2800" b="1" dirty="0">
                <a:solidFill>
                  <a:srgbClr val="FF0000"/>
                </a:solidFill>
              </a:rPr>
              <a:t> </a:t>
            </a:r>
            <a:r>
              <a:rPr lang="en-US" sz="2800" b="1" dirty="0" err="1">
                <a:solidFill>
                  <a:srgbClr val="FF0000"/>
                </a:solidFill>
              </a:rPr>
              <a:t>பொருளை</a:t>
            </a:r>
            <a:r>
              <a:rPr lang="en-US" sz="2800" b="1" dirty="0">
                <a:solidFill>
                  <a:srgbClr val="FF0000"/>
                </a:solidFill>
              </a:rPr>
              <a:t> </a:t>
            </a:r>
            <a:r>
              <a:rPr lang="en-US" sz="2800" b="1" dirty="0" err="1">
                <a:solidFill>
                  <a:srgbClr val="FF0000"/>
                </a:solidFill>
              </a:rPr>
              <a:t>விளக்கும்</a:t>
            </a:r>
            <a:r>
              <a:rPr lang="en-US" sz="2800" b="1" dirty="0">
                <a:solidFill>
                  <a:srgbClr val="FF0000"/>
                </a:solidFill>
              </a:rPr>
              <a:t> </a:t>
            </a:r>
            <a:r>
              <a:rPr lang="en-US" sz="2800" b="1" dirty="0" err="1">
                <a:solidFill>
                  <a:srgbClr val="FF0000"/>
                </a:solidFill>
              </a:rPr>
              <a:t>பயனும்</a:t>
            </a:r>
            <a:r>
              <a:rPr lang="en-US" sz="2800" b="1" dirty="0">
                <a:solidFill>
                  <a:srgbClr val="FF0000"/>
                </a:solidFill>
              </a:rPr>
              <a:t> </a:t>
            </a:r>
            <a:r>
              <a:rPr lang="en-US" sz="2800" b="1" dirty="0" err="1">
                <a:solidFill>
                  <a:srgbClr val="FF0000"/>
                </a:solidFill>
              </a:rPr>
              <a:t>சேர்ந்து</a:t>
            </a:r>
            <a:r>
              <a:rPr lang="en-US" sz="2800" b="1" dirty="0">
                <a:solidFill>
                  <a:srgbClr val="FF0000"/>
                </a:solidFill>
              </a:rPr>
              <a:t> </a:t>
            </a:r>
            <a:r>
              <a:rPr lang="en-US" sz="2800" b="1" dirty="0" err="1">
                <a:solidFill>
                  <a:srgbClr val="FF0000"/>
                </a:solidFill>
              </a:rPr>
              <a:t>மறைந்து</a:t>
            </a:r>
            <a:r>
              <a:rPr lang="en-US" sz="2800" b="1" dirty="0">
                <a:solidFill>
                  <a:srgbClr val="FF0000"/>
                </a:solidFill>
              </a:rPr>
              <a:t> </a:t>
            </a:r>
            <a:r>
              <a:rPr lang="en-US" sz="2800" b="1" dirty="0" err="1">
                <a:solidFill>
                  <a:srgbClr val="FF0000"/>
                </a:solidFill>
              </a:rPr>
              <a:t>வருவது</a:t>
            </a:r>
            <a:r>
              <a:rPr lang="en-US" sz="2800" b="1" dirty="0">
                <a:solidFill>
                  <a:srgbClr val="FF0000"/>
                </a:solidFill>
              </a:rPr>
              <a:t> </a:t>
            </a:r>
            <a:r>
              <a:rPr lang="en-US" sz="2800" b="1" dirty="0" err="1">
                <a:solidFill>
                  <a:srgbClr val="00B0F0"/>
                </a:solidFill>
              </a:rPr>
              <a:t>உருபும்</a:t>
            </a:r>
            <a:r>
              <a:rPr lang="en-US" sz="2800" b="1" dirty="0">
                <a:solidFill>
                  <a:srgbClr val="00B0F0"/>
                </a:solidFill>
              </a:rPr>
              <a:t> </a:t>
            </a:r>
            <a:r>
              <a:rPr lang="en-US" sz="2800" b="1" dirty="0" err="1">
                <a:solidFill>
                  <a:srgbClr val="00B0F0"/>
                </a:solidFill>
              </a:rPr>
              <a:t>பயனும்</a:t>
            </a:r>
            <a:r>
              <a:rPr lang="en-US" sz="2800" b="1" dirty="0">
                <a:solidFill>
                  <a:srgbClr val="00B0F0"/>
                </a:solidFill>
              </a:rPr>
              <a:t> </a:t>
            </a:r>
            <a:r>
              <a:rPr lang="en-US" sz="2800" b="1" dirty="0" err="1">
                <a:solidFill>
                  <a:srgbClr val="00B0F0"/>
                </a:solidFill>
              </a:rPr>
              <a:t>உடன்</a:t>
            </a:r>
            <a:r>
              <a:rPr lang="en-US" sz="2800" b="1" dirty="0">
                <a:solidFill>
                  <a:srgbClr val="00B0F0"/>
                </a:solidFill>
              </a:rPr>
              <a:t> </a:t>
            </a:r>
            <a:r>
              <a:rPr lang="en-US" sz="2800" b="1" dirty="0" err="1">
                <a:solidFill>
                  <a:srgbClr val="00B0F0"/>
                </a:solidFill>
              </a:rPr>
              <a:t>தொக்க</a:t>
            </a:r>
            <a:r>
              <a:rPr lang="en-US" sz="2800" b="1" dirty="0">
                <a:solidFill>
                  <a:srgbClr val="00B0F0"/>
                </a:solidFill>
              </a:rPr>
              <a:t> </a:t>
            </a:r>
            <a:r>
              <a:rPr lang="en-US" sz="2800" b="1" dirty="0" err="1">
                <a:solidFill>
                  <a:srgbClr val="00B0F0"/>
                </a:solidFill>
              </a:rPr>
              <a:t>தொகை</a:t>
            </a:r>
            <a:endParaRPr lang="en-US" sz="2800" b="1" dirty="0">
              <a:solidFill>
                <a:srgbClr val="00B0F0"/>
              </a:solidFill>
            </a:endParaRPr>
          </a:p>
          <a:p>
            <a:r>
              <a:rPr lang="en-US" sz="2800" b="1" dirty="0" err="1">
                <a:solidFill>
                  <a:srgbClr val="00B050"/>
                </a:solidFill>
              </a:rPr>
              <a:t>எ.கா</a:t>
            </a:r>
            <a:r>
              <a:rPr lang="en-US" sz="2800" b="1" dirty="0">
                <a:solidFill>
                  <a:srgbClr val="00B050"/>
                </a:solidFill>
              </a:rPr>
              <a:t> </a:t>
            </a:r>
            <a:r>
              <a:rPr lang="en-US" sz="2800" b="1" dirty="0" err="1">
                <a:solidFill>
                  <a:srgbClr val="00B050"/>
                </a:solidFill>
              </a:rPr>
              <a:t>தேர்ப்</a:t>
            </a:r>
            <a:r>
              <a:rPr lang="en-US" sz="2800" b="1" dirty="0">
                <a:solidFill>
                  <a:srgbClr val="00B050"/>
                </a:solidFill>
              </a:rPr>
              <a:t> </a:t>
            </a:r>
            <a:r>
              <a:rPr lang="en-US" sz="2800" b="1" dirty="0" err="1">
                <a:solidFill>
                  <a:srgbClr val="00B050"/>
                </a:solidFill>
              </a:rPr>
              <a:t>பாகன்</a:t>
            </a:r>
            <a:r>
              <a:rPr lang="en-US" sz="2800" b="1" dirty="0">
                <a:solidFill>
                  <a:srgbClr val="00B050"/>
                </a:solidFill>
              </a:rPr>
              <a:t>. (</a:t>
            </a:r>
            <a:r>
              <a:rPr lang="en-US" sz="2800" b="1" dirty="0" err="1">
                <a:solidFill>
                  <a:srgbClr val="00B050"/>
                </a:solidFill>
              </a:rPr>
              <a:t>தேரை</a:t>
            </a:r>
            <a:r>
              <a:rPr lang="en-US" sz="2800" b="1" dirty="0">
                <a:solidFill>
                  <a:srgbClr val="00B050"/>
                </a:solidFill>
              </a:rPr>
              <a:t> </a:t>
            </a:r>
            <a:r>
              <a:rPr lang="en-US" sz="2800" b="1" dirty="0" err="1">
                <a:solidFill>
                  <a:srgbClr val="00B050"/>
                </a:solidFill>
              </a:rPr>
              <a:t>ஓட்டும்</a:t>
            </a:r>
            <a:r>
              <a:rPr lang="en-US" sz="2800" b="1" dirty="0">
                <a:solidFill>
                  <a:srgbClr val="00B050"/>
                </a:solidFill>
              </a:rPr>
              <a:t> </a:t>
            </a:r>
            <a:r>
              <a:rPr lang="en-US" sz="2800" b="1" dirty="0" err="1">
                <a:solidFill>
                  <a:srgbClr val="00B050"/>
                </a:solidFill>
              </a:rPr>
              <a:t>பாகன்</a:t>
            </a:r>
            <a:r>
              <a:rPr lang="en-US" sz="2800" b="1" dirty="0">
                <a:solidFill>
                  <a:srgbClr val="00B050"/>
                </a:solidFill>
              </a:rPr>
              <a:t> </a:t>
            </a:r>
            <a:r>
              <a:rPr lang="en-US" sz="2800" b="1" dirty="0" err="1">
                <a:solidFill>
                  <a:srgbClr val="00B050"/>
                </a:solidFill>
              </a:rPr>
              <a:t>இதில்</a:t>
            </a:r>
            <a:r>
              <a:rPr lang="en-US" sz="2800" b="1" dirty="0">
                <a:solidFill>
                  <a:srgbClr val="00B050"/>
                </a:solidFill>
              </a:rPr>
              <a:t> ‘ஐ’ </a:t>
            </a:r>
            <a:r>
              <a:rPr lang="en-US" sz="2800" b="1" dirty="0" err="1">
                <a:solidFill>
                  <a:srgbClr val="00B050"/>
                </a:solidFill>
              </a:rPr>
              <a:t>என்னும்</a:t>
            </a:r>
            <a:r>
              <a:rPr lang="en-US" sz="2800" b="1" dirty="0">
                <a:solidFill>
                  <a:srgbClr val="00B050"/>
                </a:solidFill>
              </a:rPr>
              <a:t> </a:t>
            </a:r>
            <a:r>
              <a:rPr lang="en-US" sz="2800" b="1" dirty="0" err="1">
                <a:solidFill>
                  <a:srgbClr val="00B050"/>
                </a:solidFill>
              </a:rPr>
              <a:t>வேற்றுமை</a:t>
            </a:r>
            <a:r>
              <a:rPr lang="en-US" sz="2800" b="1" dirty="0">
                <a:solidFill>
                  <a:srgbClr val="00B050"/>
                </a:solidFill>
              </a:rPr>
              <a:t> </a:t>
            </a:r>
            <a:r>
              <a:rPr lang="en-US" sz="2800" b="1" dirty="0" err="1">
                <a:solidFill>
                  <a:srgbClr val="00B050"/>
                </a:solidFill>
              </a:rPr>
              <a:t>உருபும்,ஓட்டும்</a:t>
            </a:r>
            <a:r>
              <a:rPr lang="en-US" sz="2800" b="1" dirty="0">
                <a:solidFill>
                  <a:srgbClr val="00B050"/>
                </a:solidFill>
              </a:rPr>
              <a:t> </a:t>
            </a:r>
            <a:r>
              <a:rPr lang="en-US" sz="2800" b="1" dirty="0" err="1">
                <a:solidFill>
                  <a:srgbClr val="00B050"/>
                </a:solidFill>
              </a:rPr>
              <a:t>என்னும்</a:t>
            </a:r>
            <a:r>
              <a:rPr lang="en-US" sz="2800" b="1" dirty="0">
                <a:solidFill>
                  <a:srgbClr val="00B050"/>
                </a:solidFill>
              </a:rPr>
              <a:t> </a:t>
            </a:r>
            <a:r>
              <a:rPr lang="en-US" sz="2800" b="1" dirty="0" err="1">
                <a:solidFill>
                  <a:srgbClr val="00B050"/>
                </a:solidFill>
              </a:rPr>
              <a:t>பொருளை</a:t>
            </a:r>
            <a:r>
              <a:rPr lang="en-US" sz="2800" b="1" dirty="0">
                <a:solidFill>
                  <a:srgbClr val="00B050"/>
                </a:solidFill>
              </a:rPr>
              <a:t> </a:t>
            </a:r>
            <a:r>
              <a:rPr lang="en-US" sz="2800" b="1" dirty="0" err="1">
                <a:solidFill>
                  <a:srgbClr val="00B050"/>
                </a:solidFill>
              </a:rPr>
              <a:t>விளக்கும்</a:t>
            </a:r>
            <a:r>
              <a:rPr lang="en-US" sz="2800" b="1" dirty="0">
                <a:solidFill>
                  <a:srgbClr val="00B050"/>
                </a:solidFill>
              </a:rPr>
              <a:t> </a:t>
            </a:r>
            <a:r>
              <a:rPr lang="en-US" sz="2800" b="1" dirty="0" err="1">
                <a:solidFill>
                  <a:srgbClr val="00B050"/>
                </a:solidFill>
              </a:rPr>
              <a:t>பயனும்</a:t>
            </a:r>
            <a:r>
              <a:rPr lang="en-US" sz="2800" b="1" dirty="0">
                <a:solidFill>
                  <a:srgbClr val="00B050"/>
                </a:solidFill>
              </a:rPr>
              <a:t> </a:t>
            </a:r>
            <a:r>
              <a:rPr lang="en-US" sz="2800" b="1" dirty="0" err="1">
                <a:solidFill>
                  <a:srgbClr val="00B050"/>
                </a:solidFill>
              </a:rPr>
              <a:t>மறைந்து</a:t>
            </a:r>
            <a:r>
              <a:rPr lang="en-US" sz="2800" b="1" dirty="0">
                <a:solidFill>
                  <a:srgbClr val="00B050"/>
                </a:solidFill>
              </a:rPr>
              <a:t> </a:t>
            </a:r>
            <a:r>
              <a:rPr lang="en-US" sz="2800" b="1" dirty="0" err="1">
                <a:solidFill>
                  <a:srgbClr val="00B050"/>
                </a:solidFill>
              </a:rPr>
              <a:t>வந்துள்ளது</a:t>
            </a:r>
            <a:r>
              <a:rPr lang="en-US" sz="2800" b="1" dirty="0">
                <a:solidFill>
                  <a:srgbClr val="00B050"/>
                </a:solidFill>
              </a:rPr>
              <a:t>. </a:t>
            </a:r>
          </a:p>
          <a:p>
            <a:endParaRPr lang="en-US"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endParaRPr lang="en-US" dirty="0"/>
          </a:p>
        </p:txBody>
      </p:sp>
      <p:pic>
        <p:nvPicPr>
          <p:cNvPr id="2097157" name="Picture 3"/>
          <p:cNvPicPr>
            <a:picLocks noChangeAspect="1"/>
          </p:cNvPicPr>
          <p:nvPr/>
        </p:nvPicPr>
        <p:blipFill rotWithShape="1">
          <a:blip r:embed="rId2" cstate="print"/>
          <a:srcRect b="2286"/>
          <a:stretch>
            <a:fillRect/>
          </a:stretch>
        </p:blipFill>
        <p:spPr>
          <a:xfrm>
            <a:off x="0" y="-6590"/>
            <a:ext cx="9144000" cy="6864590"/>
          </a:xfrm>
          <a:prstGeom prst="rect">
            <a:avLst/>
          </a:prstGeom>
        </p:spPr>
      </p:pic>
      <p:sp>
        <p:nvSpPr>
          <p:cNvPr id="1048596" name="TextBox 10"/>
          <p:cNvSpPr txBox="1"/>
          <p:nvPr/>
        </p:nvSpPr>
        <p:spPr>
          <a:xfrm>
            <a:off x="323528" y="188640"/>
            <a:ext cx="8712968" cy="6644639"/>
          </a:xfrm>
          <a:prstGeom prst="rect">
            <a:avLst/>
          </a:prstGeom>
          <a:noFill/>
        </p:spPr>
        <p:txBody>
          <a:bodyPr wrap="square" rtlCol="0">
            <a:spAutoFit/>
          </a:bodyPr>
          <a:lstStyle/>
          <a:p>
            <a:r>
              <a:rPr lang="en-US" sz="2800" b="1" dirty="0" err="1">
                <a:solidFill>
                  <a:srgbClr val="FF0000"/>
                </a:solidFill>
                <a:latin typeface="Latha" pitchFamily="34" charset="0"/>
                <a:cs typeface="Latha" pitchFamily="34" charset="0"/>
              </a:rPr>
              <a:t>வினைத்தொகை</a:t>
            </a:r>
            <a:endParaRPr lang="en-US" sz="2800" b="1" dirty="0">
              <a:solidFill>
                <a:srgbClr val="FF0000"/>
              </a:solidFill>
              <a:latin typeface="Latha" pitchFamily="34" charset="0"/>
              <a:cs typeface="Latha" pitchFamily="34" charset="0"/>
            </a:endParaRPr>
          </a:p>
          <a:p>
            <a:r>
              <a:rPr lang="en-US" sz="2800" b="1" dirty="0">
                <a:solidFill>
                  <a:srgbClr val="FF0000"/>
                </a:solidFill>
                <a:latin typeface="Latha" pitchFamily="34" charset="0"/>
                <a:cs typeface="Latha" pitchFamily="34" charset="0"/>
              </a:rPr>
              <a:t>.</a:t>
            </a:r>
            <a:r>
              <a:rPr lang="en-US" sz="2800" b="1" dirty="0" err="1">
                <a:solidFill>
                  <a:srgbClr val="7030A0"/>
                </a:solidFill>
                <a:latin typeface="Latha" pitchFamily="34" charset="0"/>
                <a:cs typeface="Latha" pitchFamily="34" charset="0"/>
              </a:rPr>
              <a:t>காலம்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காட்டும்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இடைநிலையும்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பெயரெச்ச</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விகுதியும்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மறைந்து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நிற்க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வினைப்பகுதியைத்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தொடர்ந்து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ஒரு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பெயர்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ஒரு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சொல்லைப்</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போல</a:t>
            </a:r>
            <a:r>
              <a:rPr lang="en-US" sz="2800" b="1" dirty="0">
                <a:solidFill>
                  <a:srgbClr val="7030A0"/>
                </a:solidFill>
                <a:latin typeface="Latha" pitchFamily="34" charset="0"/>
                <a:cs typeface="Latha" pitchFamily="34" charset="0"/>
              </a:rPr>
              <a:t> </a:t>
            </a:r>
          </a:p>
          <a:p>
            <a:r>
              <a:rPr lang="en-US" sz="2800" b="1" dirty="0" err="1">
                <a:solidFill>
                  <a:srgbClr val="7030A0"/>
                </a:solidFill>
                <a:latin typeface="Latha" pitchFamily="34" charset="0"/>
                <a:cs typeface="Latha" pitchFamily="34" charset="0"/>
              </a:rPr>
              <a:t>நடப்பது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வினைத்தொகை.காலம்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கடந்த</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பெய்ரெச்சமே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வினைத்தொகை</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ஆகும்</a:t>
            </a:r>
            <a:r>
              <a:rPr lang="en-US" sz="2800" b="1" dirty="0">
                <a:solidFill>
                  <a:srgbClr val="7030A0"/>
                </a:solidFill>
                <a:latin typeface="Latha" pitchFamily="34" charset="0"/>
                <a:cs typeface="Latha" pitchFamily="34" charset="0"/>
              </a:rPr>
              <a:t>.</a:t>
            </a:r>
          </a:p>
          <a:p>
            <a:r>
              <a:rPr lang="en-US" sz="2800" b="1" dirty="0" err="1">
                <a:solidFill>
                  <a:srgbClr val="FF0000"/>
                </a:solidFill>
                <a:latin typeface="Latha" pitchFamily="34" charset="0"/>
                <a:cs typeface="Latha" pitchFamily="34" charset="0"/>
              </a:rPr>
              <a:t>எ.கா</a:t>
            </a:r>
            <a:r>
              <a:rPr lang="en-US" sz="2800" b="1" dirty="0">
                <a:solidFill>
                  <a:srgbClr val="FF0000"/>
                </a:solidFill>
                <a:latin typeface="Latha" pitchFamily="34" charset="0"/>
                <a:cs typeface="Latha" pitchFamily="34" charset="0"/>
              </a:rPr>
              <a:t> </a:t>
            </a:r>
            <a:r>
              <a:rPr lang="en-US" sz="2800" b="1" dirty="0" err="1">
                <a:solidFill>
                  <a:srgbClr val="FF0000"/>
                </a:solidFill>
                <a:latin typeface="Latha" pitchFamily="34" charset="0"/>
                <a:cs typeface="Latha" pitchFamily="34" charset="0"/>
              </a:rPr>
              <a:t>வீசு</a:t>
            </a:r>
            <a:r>
              <a:rPr lang="en-US" sz="2800" b="1" dirty="0">
                <a:solidFill>
                  <a:srgbClr val="FF0000"/>
                </a:solidFill>
                <a:latin typeface="Latha" pitchFamily="34" charset="0"/>
                <a:cs typeface="Latha" pitchFamily="34" charset="0"/>
              </a:rPr>
              <a:t> </a:t>
            </a:r>
            <a:r>
              <a:rPr lang="en-US" sz="2800" b="1" dirty="0" err="1">
                <a:solidFill>
                  <a:srgbClr val="FF0000"/>
                </a:solidFill>
                <a:latin typeface="Latha" pitchFamily="34" charset="0"/>
                <a:cs typeface="Latha" pitchFamily="34" charset="0"/>
              </a:rPr>
              <a:t>தென்றல்</a:t>
            </a:r>
            <a:r>
              <a:rPr lang="en-US" sz="2800" b="1" dirty="0">
                <a:solidFill>
                  <a:srgbClr val="FF0000"/>
                </a:solidFill>
                <a:latin typeface="Latha" pitchFamily="34" charset="0"/>
                <a:cs typeface="Latha" pitchFamily="34" charset="0"/>
              </a:rPr>
              <a:t>, </a:t>
            </a:r>
            <a:r>
              <a:rPr lang="en-US" sz="2800" b="1" dirty="0" err="1">
                <a:solidFill>
                  <a:srgbClr val="FF0000"/>
                </a:solidFill>
                <a:latin typeface="Latha" pitchFamily="34" charset="0"/>
                <a:cs typeface="Latha" pitchFamily="34" charset="0"/>
              </a:rPr>
              <a:t>கொல்</a:t>
            </a:r>
            <a:r>
              <a:rPr lang="en-US" sz="2800" b="1" dirty="0">
                <a:solidFill>
                  <a:srgbClr val="FF0000"/>
                </a:solidFill>
                <a:latin typeface="Latha" pitchFamily="34" charset="0"/>
                <a:cs typeface="Latha" pitchFamily="34" charset="0"/>
              </a:rPr>
              <a:t> </a:t>
            </a:r>
            <a:r>
              <a:rPr lang="en-US" sz="2800" b="1" dirty="0" err="1">
                <a:solidFill>
                  <a:srgbClr val="FF0000"/>
                </a:solidFill>
                <a:latin typeface="Latha" pitchFamily="34" charset="0"/>
                <a:cs typeface="Latha" pitchFamily="34" charset="0"/>
              </a:rPr>
              <a:t>களிறு</a:t>
            </a:r>
            <a:endParaRPr lang="en-US" sz="2800" b="1" dirty="0">
              <a:solidFill>
                <a:srgbClr val="FF0000"/>
              </a:solidFill>
              <a:latin typeface="Latha" pitchFamily="34" charset="0"/>
              <a:cs typeface="Latha" pitchFamily="34" charset="0"/>
            </a:endParaRPr>
          </a:p>
          <a:p>
            <a:r>
              <a:rPr lang="en-US" sz="2800" b="1" dirty="0" err="1">
                <a:solidFill>
                  <a:srgbClr val="7030A0"/>
                </a:solidFill>
                <a:latin typeface="Latha" pitchFamily="34" charset="0"/>
                <a:cs typeface="Latha" pitchFamily="34" charset="0"/>
              </a:rPr>
              <a:t>வீசு,கொல்</a:t>
            </a:r>
            <a:r>
              <a:rPr lang="en-US" sz="2800" b="1" dirty="0">
                <a:solidFill>
                  <a:srgbClr val="7030A0"/>
                </a:solidFill>
                <a:latin typeface="Latha" pitchFamily="34" charset="0"/>
                <a:cs typeface="Latha" pitchFamily="34" charset="0"/>
              </a:rPr>
              <a:t> ___ </a:t>
            </a:r>
            <a:r>
              <a:rPr lang="en-US" sz="2800" b="1" dirty="0" err="1">
                <a:solidFill>
                  <a:srgbClr val="7030A0"/>
                </a:solidFill>
                <a:latin typeface="Latha" pitchFamily="34" charset="0"/>
                <a:cs typeface="Latha" pitchFamily="34" charset="0"/>
              </a:rPr>
              <a:t>வினைப்பகுதிகள்</a:t>
            </a:r>
            <a:endParaRPr lang="en-US" sz="2800" b="1" dirty="0">
              <a:solidFill>
                <a:srgbClr val="7030A0"/>
              </a:solidFill>
              <a:latin typeface="Latha" pitchFamily="34" charset="0"/>
              <a:cs typeface="Latha" pitchFamily="34" charset="0"/>
            </a:endParaRPr>
          </a:p>
          <a:p>
            <a:r>
              <a:rPr lang="en-US" sz="2800" b="1" dirty="0" err="1">
                <a:solidFill>
                  <a:srgbClr val="7030A0"/>
                </a:solidFill>
                <a:latin typeface="Latha" pitchFamily="34" charset="0"/>
                <a:cs typeface="Latha" pitchFamily="34" charset="0"/>
              </a:rPr>
              <a:t>தென்றல்,களிறு</a:t>
            </a:r>
            <a:r>
              <a:rPr lang="en-US" sz="2800" b="1" dirty="0">
                <a:solidFill>
                  <a:srgbClr val="7030A0"/>
                </a:solidFill>
                <a:latin typeface="Latha" pitchFamily="34" charset="0"/>
                <a:cs typeface="Latha" pitchFamily="34" charset="0"/>
              </a:rPr>
              <a:t> ____ </a:t>
            </a:r>
            <a:r>
              <a:rPr lang="en-US" sz="2800" b="1" dirty="0" err="1">
                <a:solidFill>
                  <a:srgbClr val="7030A0"/>
                </a:solidFill>
                <a:latin typeface="Latha" pitchFamily="34" charset="0"/>
                <a:cs typeface="Latha" pitchFamily="34" charset="0"/>
              </a:rPr>
              <a:t>பெயர்</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சொற்கள்</a:t>
            </a:r>
            <a:endParaRPr lang="en-US" sz="2800" b="1" dirty="0">
              <a:solidFill>
                <a:srgbClr val="7030A0"/>
              </a:solidFill>
              <a:latin typeface="Latha" pitchFamily="34" charset="0"/>
              <a:cs typeface="Latha" pitchFamily="34" charset="0"/>
            </a:endParaRPr>
          </a:p>
          <a:p>
            <a:r>
              <a:rPr lang="en-US" sz="2800" b="1" dirty="0" err="1">
                <a:solidFill>
                  <a:srgbClr val="7030A0"/>
                </a:solidFill>
                <a:latin typeface="Latha" pitchFamily="34" charset="0"/>
                <a:cs typeface="Latha" pitchFamily="34" charset="0"/>
              </a:rPr>
              <a:t>இவை</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மூன்று</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காலம்</a:t>
            </a:r>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காட்டும்</a:t>
            </a:r>
            <a:endParaRPr lang="en-US" sz="2800" b="1" dirty="0">
              <a:solidFill>
                <a:srgbClr val="7030A0"/>
              </a:solidFill>
              <a:latin typeface="Latha" pitchFamily="34" charset="0"/>
              <a:cs typeface="Latha" pitchFamily="34" charset="0"/>
            </a:endParaRPr>
          </a:p>
          <a:p>
            <a:r>
              <a:rPr lang="en-US" sz="2800" b="1" dirty="0">
                <a:solidFill>
                  <a:srgbClr val="7030A0"/>
                </a:solidFill>
                <a:latin typeface="Latha" pitchFamily="34" charset="0"/>
                <a:cs typeface="Latha" pitchFamily="34" charset="0"/>
              </a:rPr>
              <a:t> </a:t>
            </a:r>
            <a:r>
              <a:rPr lang="en-US" sz="2800" b="1" dirty="0" err="1">
                <a:solidFill>
                  <a:srgbClr val="7030A0"/>
                </a:solidFill>
                <a:latin typeface="Latha" pitchFamily="34" charset="0"/>
                <a:cs typeface="Latha" pitchFamily="34" charset="0"/>
              </a:rPr>
              <a:t>வீசுதென்றல்</a:t>
            </a:r>
            <a:r>
              <a:rPr lang="en-US" sz="2800" b="1" dirty="0">
                <a:solidFill>
                  <a:srgbClr val="7030A0"/>
                </a:solidFill>
                <a:latin typeface="Latha" pitchFamily="34" charset="0"/>
                <a:cs typeface="Latha" pitchFamily="34" charset="0"/>
              </a:rPr>
              <a:t> </a:t>
            </a:r>
            <a:r>
              <a:rPr lang="en-US" sz="2800" b="1" dirty="0" err="1">
                <a:latin typeface="Latha" pitchFamily="34" charset="0"/>
                <a:cs typeface="Latha" pitchFamily="34" charset="0"/>
              </a:rPr>
              <a:t>வீசிய</a:t>
            </a:r>
            <a:r>
              <a:rPr lang="en-US" sz="2800" b="1" dirty="0">
                <a:latin typeface="Latha" pitchFamily="34" charset="0"/>
                <a:cs typeface="Latha" pitchFamily="34" charset="0"/>
              </a:rPr>
              <a:t> </a:t>
            </a:r>
            <a:r>
              <a:rPr lang="en-US" sz="2800" b="1" dirty="0" err="1">
                <a:latin typeface="Latha" pitchFamily="34" charset="0"/>
                <a:cs typeface="Latha" pitchFamily="34" charset="0"/>
              </a:rPr>
              <a:t>தென்றல்</a:t>
            </a:r>
            <a:endParaRPr lang="en-US" sz="2800" b="1" dirty="0">
              <a:latin typeface="Latha" pitchFamily="34" charset="0"/>
              <a:cs typeface="Latha" pitchFamily="34" charset="0"/>
            </a:endParaRPr>
          </a:p>
          <a:p>
            <a:r>
              <a:rPr lang="en-US" sz="2800" b="1" dirty="0">
                <a:latin typeface="Latha" pitchFamily="34" charset="0"/>
                <a:cs typeface="Latha" pitchFamily="34" charset="0"/>
              </a:rPr>
              <a:t>                 </a:t>
            </a:r>
            <a:r>
              <a:rPr lang="en-US" sz="2800" b="1" dirty="0" err="1">
                <a:latin typeface="Latha" pitchFamily="34" charset="0"/>
                <a:cs typeface="Latha" pitchFamily="34" charset="0"/>
              </a:rPr>
              <a:t>வீசுகின்ற</a:t>
            </a:r>
            <a:r>
              <a:rPr lang="en-US" sz="2800" b="1" dirty="0">
                <a:latin typeface="Latha" pitchFamily="34" charset="0"/>
                <a:cs typeface="Latha" pitchFamily="34" charset="0"/>
              </a:rPr>
              <a:t> </a:t>
            </a:r>
            <a:r>
              <a:rPr lang="en-US" sz="2800" b="1" dirty="0" err="1">
                <a:latin typeface="Latha" pitchFamily="34" charset="0"/>
                <a:cs typeface="Latha" pitchFamily="34" charset="0"/>
              </a:rPr>
              <a:t>தென்றல்</a:t>
            </a:r>
            <a:endParaRPr lang="en-US" sz="2800" b="1" dirty="0">
              <a:latin typeface="Latha" pitchFamily="34" charset="0"/>
              <a:cs typeface="Latha" pitchFamily="34" charset="0"/>
            </a:endParaRPr>
          </a:p>
          <a:p>
            <a:r>
              <a:rPr lang="en-US" sz="2800" b="1" dirty="0">
                <a:latin typeface="Latha" pitchFamily="34" charset="0"/>
                <a:cs typeface="Latha" pitchFamily="34" charset="0"/>
              </a:rPr>
              <a:t>                 </a:t>
            </a:r>
            <a:r>
              <a:rPr lang="en-US" sz="2800" b="1" dirty="0" err="1">
                <a:latin typeface="Latha" pitchFamily="34" charset="0"/>
                <a:cs typeface="Latha" pitchFamily="34" charset="0"/>
              </a:rPr>
              <a:t>வீசும்</a:t>
            </a:r>
            <a:r>
              <a:rPr lang="en-US" sz="2800" b="1" dirty="0">
                <a:latin typeface="Latha" pitchFamily="34" charset="0"/>
                <a:cs typeface="Latha" pitchFamily="34" charset="0"/>
              </a:rPr>
              <a:t> </a:t>
            </a:r>
            <a:r>
              <a:rPr lang="en-US" sz="2800" b="1" dirty="0" err="1">
                <a:latin typeface="Latha" pitchFamily="34" charset="0"/>
                <a:cs typeface="Latha" pitchFamily="34" charset="0"/>
              </a:rPr>
              <a:t>தென்றல்</a:t>
            </a:r>
            <a:endParaRPr lang="en-US" sz="2800" b="1" dirty="0">
              <a:latin typeface="Latha" pitchFamily="34" charset="0"/>
              <a:cs typeface="Latha" pitchFamily="34" charset="0"/>
            </a:endParaRPr>
          </a:p>
          <a:p>
            <a:endParaRPr lang="en-US" sz="2800" b="1" dirty="0">
              <a:solidFill>
                <a:srgbClr val="FF0000"/>
              </a:solidFill>
              <a:latin typeface="Latha" pitchFamily="34" charset="0"/>
              <a:cs typeface="Latha" pitchFamily="34" charset="0"/>
            </a:endParaRPr>
          </a:p>
          <a:p>
            <a:endParaRPr lang="en-US" dirty="0">
              <a:latin typeface="Latha" pitchFamily="34" charset="0"/>
              <a:cs typeface="Lath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extBox 3"/>
          <p:cNvSpPr txBox="1"/>
          <p:nvPr/>
        </p:nvSpPr>
        <p:spPr>
          <a:xfrm>
            <a:off x="395536" y="188640"/>
            <a:ext cx="7560840" cy="3291840"/>
          </a:xfrm>
          <a:prstGeom prst="rect">
            <a:avLst/>
          </a:prstGeom>
          <a:noFill/>
        </p:spPr>
        <p:txBody>
          <a:bodyPr wrap="square" rtlCol="0">
            <a:spAutoFit/>
          </a:bodyPr>
          <a:lstStyle/>
          <a:p>
            <a:r>
              <a:rPr lang="en-US" dirty="0" err="1">
                <a:latin typeface="Latha" pitchFamily="34" charset="0"/>
                <a:ea typeface="MingLiU-ExtB" pitchFamily="18" charset="-120"/>
                <a:cs typeface="Latha" pitchFamily="34" charset="0"/>
              </a:rPr>
              <a:t>பண்புத்தொகை</a:t>
            </a:r>
            <a:endParaRPr lang="en-US" dirty="0">
              <a:latin typeface="Latha" pitchFamily="34" charset="0"/>
              <a:ea typeface="MingLiU-ExtB" pitchFamily="18" charset="-120"/>
              <a:cs typeface="Latha" pitchFamily="34" charset="0"/>
            </a:endParaRPr>
          </a:p>
          <a:p>
            <a:r>
              <a:rPr lang="en-US" b="1" dirty="0" err="1">
                <a:solidFill>
                  <a:srgbClr val="FF0000"/>
                </a:solidFill>
                <a:latin typeface="Latha" pitchFamily="34" charset="0"/>
                <a:ea typeface="MingLiU-ExtB" pitchFamily="18" charset="-120"/>
                <a:cs typeface="Latha" pitchFamily="34" charset="0"/>
              </a:rPr>
              <a:t>நிறம்,வடிவம்,சுவை,அளவு</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முதலியவற்றை</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உணர்த்தும்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பண்புப்பெயருக்கும்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அது</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தழுவி</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நிறகும்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பெயர்ச்சொல்லுக்கும்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இடையில்</a:t>
            </a:r>
            <a:r>
              <a:rPr lang="en-US" dirty="0">
                <a:latin typeface="Latha" pitchFamily="34" charset="0"/>
                <a:ea typeface="MingLiU-ExtB" pitchFamily="18" charset="-120"/>
                <a:cs typeface="Latha" pitchFamily="34" charset="0"/>
              </a:rPr>
              <a:t> </a:t>
            </a:r>
            <a:r>
              <a:rPr lang="en-US" b="1" dirty="0">
                <a:solidFill>
                  <a:srgbClr val="FFFF00"/>
                </a:solidFill>
                <a:latin typeface="Latha" pitchFamily="34" charset="0"/>
                <a:ea typeface="MingLiU-ExtB" pitchFamily="18" charset="-120"/>
                <a:cs typeface="Latha" pitchFamily="34" charset="0"/>
              </a:rPr>
              <a:t>‘ </a:t>
            </a:r>
            <a:r>
              <a:rPr lang="en-US" b="1" dirty="0" err="1">
                <a:solidFill>
                  <a:srgbClr val="FFFF00"/>
                </a:solidFill>
                <a:latin typeface="Latha" pitchFamily="34" charset="0"/>
                <a:ea typeface="MingLiU-ExtB" pitchFamily="18" charset="-120"/>
                <a:cs typeface="Latha" pitchFamily="34" charset="0"/>
              </a:rPr>
              <a:t>மை</a:t>
            </a:r>
            <a:r>
              <a:rPr lang="en-US" b="1" dirty="0">
                <a:solidFill>
                  <a:srgbClr val="FFFF00"/>
                </a:solidFill>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என்னும்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பண்பு</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விகுதியும்</a:t>
            </a:r>
            <a:r>
              <a:rPr lang="en-US" dirty="0">
                <a:latin typeface="Latha" pitchFamily="34" charset="0"/>
                <a:ea typeface="MingLiU-ExtB" pitchFamily="18" charset="-120"/>
                <a:cs typeface="Latha" pitchFamily="34" charset="0"/>
              </a:rPr>
              <a:t> </a:t>
            </a:r>
            <a:r>
              <a:rPr lang="en-US" b="1" dirty="0" err="1">
                <a:solidFill>
                  <a:srgbClr val="0070C0"/>
                </a:solidFill>
                <a:latin typeface="Latha" pitchFamily="34" charset="0"/>
                <a:ea typeface="MingLiU-ExtB" pitchFamily="18" charset="-120"/>
                <a:cs typeface="Latha" pitchFamily="34" charset="0"/>
              </a:rPr>
              <a:t>ஆகிய</a:t>
            </a:r>
            <a:r>
              <a:rPr lang="en-US" b="1" dirty="0">
                <a:solidFill>
                  <a:srgbClr val="0070C0"/>
                </a:solidFill>
                <a:latin typeface="Latha" pitchFamily="34" charset="0"/>
                <a:ea typeface="MingLiU-ExtB" pitchFamily="18" charset="-120"/>
                <a:cs typeface="Latha" pitchFamily="34" charset="0"/>
              </a:rPr>
              <a:t> ,</a:t>
            </a:r>
            <a:r>
              <a:rPr lang="en-US" b="1" dirty="0" err="1">
                <a:solidFill>
                  <a:srgbClr val="0070C0"/>
                </a:solidFill>
                <a:latin typeface="Latha" pitchFamily="34" charset="0"/>
                <a:ea typeface="MingLiU-ExtB" pitchFamily="18" charset="-120"/>
                <a:cs typeface="Latha" pitchFamily="34" charset="0"/>
              </a:rPr>
              <a:t>ஆன</a:t>
            </a:r>
            <a:r>
              <a:rPr lang="en-US" b="1" dirty="0">
                <a:solidFill>
                  <a:srgbClr val="0070C0"/>
                </a:solidFill>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என்னும்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பண்பு</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உருபுகளும்</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மறைந்து</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வருவது</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பண்புத்தொகை</a:t>
            </a:r>
            <a:r>
              <a:rPr lang="en-US" dirty="0">
                <a:latin typeface="Latha" pitchFamily="34" charset="0"/>
                <a:ea typeface="MingLiU-ExtB" pitchFamily="18" charset="-120"/>
                <a:cs typeface="Latha" pitchFamily="34" charset="0"/>
              </a:rPr>
              <a:t>.</a:t>
            </a:r>
          </a:p>
          <a:p>
            <a:r>
              <a:rPr lang="en-US" dirty="0" err="1">
                <a:latin typeface="Latha" pitchFamily="34" charset="0"/>
                <a:ea typeface="MingLiU-ExtB" pitchFamily="18" charset="-120"/>
                <a:cs typeface="Latha" pitchFamily="34" charset="0"/>
              </a:rPr>
              <a:t>செங்காந்தள்</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செம்மையாகிய</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காந்தள்</a:t>
            </a:r>
            <a:endParaRPr lang="en-US" dirty="0">
              <a:latin typeface="Latha" pitchFamily="34" charset="0"/>
              <a:ea typeface="MingLiU-ExtB" pitchFamily="18" charset="-120"/>
              <a:cs typeface="Latha" pitchFamily="34" charset="0"/>
            </a:endParaRPr>
          </a:p>
          <a:p>
            <a:endParaRPr lang="en-US" dirty="0">
              <a:latin typeface="Latha" pitchFamily="34" charset="0"/>
              <a:ea typeface="MingLiU-ExtB" pitchFamily="18" charset="-120"/>
              <a:cs typeface="Latha" pitchFamily="34" charset="0"/>
            </a:endParaRPr>
          </a:p>
          <a:p>
            <a:endParaRPr lang="en-US" dirty="0">
              <a:latin typeface="Latha" pitchFamily="34" charset="0"/>
              <a:ea typeface="MingLiU-ExtB" pitchFamily="18" charset="-120"/>
              <a:cs typeface="Latha" pitchFamily="34" charset="0"/>
            </a:endParaRPr>
          </a:p>
          <a:p>
            <a:endParaRPr lang="en-US" dirty="0">
              <a:latin typeface="Latha" pitchFamily="34" charset="0"/>
              <a:ea typeface="MingLiU-ExtB" pitchFamily="18" charset="-120"/>
              <a:cs typeface="Latha" pitchFamily="34" charset="0"/>
            </a:endParaRPr>
          </a:p>
          <a:p>
            <a:r>
              <a:rPr lang="en-US" dirty="0">
                <a:latin typeface="Latha" pitchFamily="34" charset="0"/>
                <a:ea typeface="MingLiU-ExtB" pitchFamily="18" charset="-120"/>
                <a:cs typeface="Latha" pitchFamily="34" charset="0"/>
              </a:rPr>
              <a:t> </a:t>
            </a:r>
          </a:p>
          <a:p>
            <a:r>
              <a:rPr lang="en-US" dirty="0" err="1">
                <a:latin typeface="Latha" pitchFamily="34" charset="0"/>
                <a:ea typeface="MingLiU-ExtB" pitchFamily="18" charset="-120"/>
                <a:cs typeface="Latha" pitchFamily="34" charset="0"/>
              </a:rPr>
              <a:t>வட்டத்தொட்டி</a:t>
            </a:r>
            <a:r>
              <a:rPr lang="en-US" dirty="0">
                <a:latin typeface="Latha" pitchFamily="34" charset="0"/>
                <a:ea typeface="MingLiU-ExtB" pitchFamily="18" charset="-120"/>
                <a:cs typeface="Latha" pitchFamily="34" charset="0"/>
              </a:rPr>
              <a:t> – </a:t>
            </a:r>
            <a:r>
              <a:rPr lang="en-US" dirty="0" err="1">
                <a:latin typeface="Latha" pitchFamily="34" charset="0"/>
                <a:ea typeface="MingLiU-ExtB" pitchFamily="18" charset="-120"/>
                <a:cs typeface="Latha" pitchFamily="34" charset="0"/>
              </a:rPr>
              <a:t>வட்டமான</a:t>
            </a:r>
            <a:r>
              <a:rPr lang="en-US" dirty="0">
                <a:latin typeface="Latha" pitchFamily="34" charset="0"/>
                <a:ea typeface="MingLiU-ExtB" pitchFamily="18" charset="-120"/>
                <a:cs typeface="Latha" pitchFamily="34" charset="0"/>
              </a:rPr>
              <a:t> </a:t>
            </a:r>
            <a:r>
              <a:rPr lang="en-US" dirty="0" err="1">
                <a:latin typeface="Latha" pitchFamily="34" charset="0"/>
                <a:ea typeface="MingLiU-ExtB" pitchFamily="18" charset="-120"/>
                <a:cs typeface="Latha" pitchFamily="34" charset="0"/>
              </a:rPr>
              <a:t>தொட்டி</a:t>
            </a:r>
            <a:r>
              <a:rPr lang="en-US" dirty="0">
                <a:latin typeface="Latha" pitchFamily="34" charset="0"/>
                <a:ea typeface="MingLiU-ExtB" pitchFamily="18" charset="-120"/>
                <a:cs typeface="Latha" pitchFamily="34" charset="0"/>
              </a:rPr>
              <a:t> </a:t>
            </a:r>
          </a:p>
          <a:p>
            <a:endParaRPr lang="en-US" dirty="0"/>
          </a:p>
        </p:txBody>
      </p:sp>
      <p:pic>
        <p:nvPicPr>
          <p:cNvPr id="2097158" name="Picture 4" descr="Image result for senganthaL"/>
          <p:cNvPicPr>
            <a:picLocks/>
          </p:cNvPicPr>
          <p:nvPr/>
        </p:nvPicPr>
        <p:blipFill>
          <a:blip r:embed="rId2"/>
          <a:srcRect/>
          <a:stretch>
            <a:fillRect/>
          </a:stretch>
        </p:blipFill>
        <p:spPr bwMode="auto">
          <a:xfrm>
            <a:off x="5292080" y="1628800"/>
            <a:ext cx="1925960" cy="2016224"/>
          </a:xfrm>
          <a:prstGeom prst="rect">
            <a:avLst/>
          </a:prstGeom>
          <a:noFill/>
          <a:ln>
            <a:noFill/>
          </a:ln>
        </p:spPr>
      </p:pic>
      <p:pic>
        <p:nvPicPr>
          <p:cNvPr id="2097159" name="Picture 5" descr="Related image"/>
          <p:cNvPicPr>
            <a:picLocks/>
          </p:cNvPicPr>
          <p:nvPr/>
        </p:nvPicPr>
        <p:blipFill>
          <a:blip r:embed="rId3" cstate="print"/>
          <a:srcRect/>
          <a:stretch>
            <a:fillRect/>
          </a:stretch>
        </p:blipFill>
        <p:spPr bwMode="auto">
          <a:xfrm>
            <a:off x="683568" y="3665813"/>
            <a:ext cx="1381125" cy="11595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xfrm>
            <a:off x="251520" y="1052736"/>
            <a:ext cx="8229600" cy="1143000"/>
          </a:xfrm>
        </p:spPr>
        <p:txBody>
          <a:bodyPr/>
          <a:lstStyle/>
          <a:p>
            <a:pPr algn="l"/>
            <a:r>
              <a:rPr lang="en-US" sz="1800" b="1" dirty="0" err="1">
                <a:solidFill>
                  <a:srgbClr val="FFFF00"/>
                </a:solidFill>
                <a:latin typeface="Latha" pitchFamily="34" charset="0"/>
                <a:cs typeface="Latha" pitchFamily="34" charset="0"/>
              </a:rPr>
              <a:t>இருபெயரொட்டு</a:t>
            </a:r>
            <a:r>
              <a:rPr lang="en-US" sz="1800" b="1" dirty="0">
                <a:solidFill>
                  <a:srgbClr val="FFFF00"/>
                </a:solidFill>
                <a:latin typeface="Latha" pitchFamily="34" charset="0"/>
                <a:cs typeface="Latha" pitchFamily="34" charset="0"/>
              </a:rPr>
              <a:t> </a:t>
            </a:r>
            <a:r>
              <a:rPr lang="en-US" sz="1800" b="1" dirty="0" err="1">
                <a:solidFill>
                  <a:srgbClr val="FFFF00"/>
                </a:solidFill>
                <a:latin typeface="Latha" pitchFamily="34" charset="0"/>
                <a:cs typeface="Latha" pitchFamily="34" charset="0"/>
              </a:rPr>
              <a:t>பண்புத்தொகை</a:t>
            </a:r>
            <a:br>
              <a:rPr lang="en-US" sz="1600" dirty="0">
                <a:latin typeface="Latha" pitchFamily="34" charset="0"/>
                <a:cs typeface="Latha" pitchFamily="34" charset="0"/>
              </a:rPr>
            </a:br>
            <a:r>
              <a:rPr lang="en-US" sz="2000" b="1" dirty="0" err="1">
                <a:solidFill>
                  <a:srgbClr val="FF0000"/>
                </a:solidFill>
                <a:latin typeface="Latha" pitchFamily="34" charset="0"/>
                <a:cs typeface="Latha" pitchFamily="34" charset="0"/>
              </a:rPr>
              <a:t>சிறப்புப்</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பெயர்</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முன்னும்</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பொதுப்பெயர்</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பின்னும்</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நின்று</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இடையில்</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ஆகிய</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என்னும்</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பண்பு</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உருபு</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தொக்கி</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வருவது</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இருபெயரொட்டு</a:t>
            </a:r>
            <a:r>
              <a:rPr lang="en-US" sz="2000" b="1" dirty="0">
                <a:solidFill>
                  <a:srgbClr val="FF0000"/>
                </a:solidFill>
                <a:latin typeface="Latha" pitchFamily="34" charset="0"/>
                <a:cs typeface="Latha" pitchFamily="34" charset="0"/>
              </a:rPr>
              <a:t> </a:t>
            </a:r>
            <a:r>
              <a:rPr lang="en-US" sz="2000" b="1" dirty="0" err="1">
                <a:solidFill>
                  <a:srgbClr val="FF0000"/>
                </a:solidFill>
                <a:latin typeface="Latha" pitchFamily="34" charset="0"/>
                <a:cs typeface="Latha" pitchFamily="34" charset="0"/>
              </a:rPr>
              <a:t>பண்புத்தொகை</a:t>
            </a:r>
            <a:br>
              <a:rPr lang="en-US" sz="2000" b="1" dirty="0">
                <a:solidFill>
                  <a:srgbClr val="FF0000"/>
                </a:solidFill>
                <a:latin typeface="Latha" pitchFamily="34" charset="0"/>
                <a:cs typeface="Latha" pitchFamily="34" charset="0"/>
              </a:rPr>
            </a:br>
            <a:r>
              <a:rPr lang="en-US" sz="1800" b="1" dirty="0" err="1">
                <a:solidFill>
                  <a:srgbClr val="FFFF00"/>
                </a:solidFill>
                <a:latin typeface="Latha" pitchFamily="34" charset="0"/>
                <a:cs typeface="Latha" pitchFamily="34" charset="0"/>
              </a:rPr>
              <a:t>எ.கா</a:t>
            </a:r>
            <a:r>
              <a:rPr lang="en-US" sz="1800" b="1" dirty="0">
                <a:solidFill>
                  <a:srgbClr val="FFFF00"/>
                </a:solidFill>
                <a:latin typeface="Latha" pitchFamily="34" charset="0"/>
                <a:cs typeface="Latha" pitchFamily="34" charset="0"/>
              </a:rPr>
              <a:t> </a:t>
            </a:r>
            <a:r>
              <a:rPr lang="en-US" sz="1800" b="1" dirty="0" err="1">
                <a:solidFill>
                  <a:srgbClr val="FFFF00"/>
                </a:solidFill>
                <a:latin typeface="Latha" pitchFamily="34" charset="0"/>
                <a:cs typeface="Latha" pitchFamily="34" charset="0"/>
              </a:rPr>
              <a:t>மார்கழித்திங்கள்,சாரைப்பாம்பு</a:t>
            </a:r>
            <a:br>
              <a:rPr lang="en-US" sz="1800" b="1" dirty="0">
                <a:solidFill>
                  <a:srgbClr val="FFFF00"/>
                </a:solidFill>
                <a:latin typeface="Latha" pitchFamily="34" charset="0"/>
                <a:cs typeface="Latha" pitchFamily="34" charset="0"/>
              </a:rPr>
            </a:br>
            <a:r>
              <a:rPr lang="en-US" sz="1800" b="1" dirty="0" err="1">
                <a:solidFill>
                  <a:srgbClr val="FFFF00"/>
                </a:solidFill>
                <a:latin typeface="Latha" pitchFamily="34" charset="0"/>
                <a:cs typeface="Latha" pitchFamily="34" charset="0"/>
              </a:rPr>
              <a:t>திங்கள்,பாம்பு</a:t>
            </a:r>
            <a:r>
              <a:rPr lang="en-US" sz="1800" b="1" dirty="0">
                <a:solidFill>
                  <a:srgbClr val="FFFF00"/>
                </a:solidFill>
                <a:latin typeface="Latha" pitchFamily="34" charset="0"/>
                <a:cs typeface="Latha" pitchFamily="34" charset="0"/>
              </a:rPr>
              <a:t> </a:t>
            </a:r>
            <a:r>
              <a:rPr lang="en-US" sz="1800" b="1" dirty="0" err="1">
                <a:solidFill>
                  <a:srgbClr val="FFFF00"/>
                </a:solidFill>
                <a:latin typeface="Latha" pitchFamily="34" charset="0"/>
                <a:cs typeface="Latha" pitchFamily="34" charset="0"/>
              </a:rPr>
              <a:t>என்பது</a:t>
            </a:r>
            <a:r>
              <a:rPr lang="en-US" sz="1800" b="1" dirty="0">
                <a:solidFill>
                  <a:srgbClr val="FFFF00"/>
                </a:solidFill>
                <a:latin typeface="Latha" pitchFamily="34" charset="0"/>
                <a:cs typeface="Latha" pitchFamily="34" charset="0"/>
              </a:rPr>
              <a:t> </a:t>
            </a:r>
            <a:r>
              <a:rPr lang="en-US" sz="1800" b="1" dirty="0" err="1">
                <a:solidFill>
                  <a:srgbClr val="FFFF00"/>
                </a:solidFill>
                <a:latin typeface="Latha" pitchFamily="34" charset="0"/>
                <a:cs typeface="Latha" pitchFamily="34" charset="0"/>
              </a:rPr>
              <a:t>பொதுப்பெயர்</a:t>
            </a:r>
            <a:r>
              <a:rPr lang="en-US" sz="1600" dirty="0">
                <a:latin typeface="Latha" pitchFamily="34" charset="0"/>
                <a:cs typeface="Latha" pitchFamily="34" charset="0"/>
              </a:rPr>
              <a:t>.</a:t>
            </a:r>
            <a:br>
              <a:rPr lang="en-US" sz="1600" dirty="0">
                <a:latin typeface="Latha" pitchFamily="34" charset="0"/>
                <a:cs typeface="Latha" pitchFamily="34" charset="0"/>
              </a:rPr>
            </a:br>
            <a:r>
              <a:rPr lang="en-US" sz="1800" b="1" dirty="0" err="1">
                <a:solidFill>
                  <a:srgbClr val="FF0000"/>
                </a:solidFill>
                <a:latin typeface="Latha" pitchFamily="34" charset="0"/>
                <a:cs typeface="Latha" pitchFamily="34" charset="0"/>
              </a:rPr>
              <a:t>மார்கழி,சாரை</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என்பது</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சிறப்புப்</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பெயர்</a:t>
            </a:r>
            <a:br>
              <a:rPr lang="en-US" sz="1800" b="1" dirty="0">
                <a:solidFill>
                  <a:srgbClr val="FF0000"/>
                </a:solidFill>
                <a:latin typeface="Latha" pitchFamily="34" charset="0"/>
                <a:cs typeface="Latha" pitchFamily="34" charset="0"/>
              </a:rPr>
            </a:br>
            <a:r>
              <a:rPr lang="en-US" sz="1800" b="1" dirty="0" err="1">
                <a:solidFill>
                  <a:srgbClr val="FF0000"/>
                </a:solidFill>
                <a:latin typeface="Latha" pitchFamily="34" charset="0"/>
                <a:cs typeface="Latha" pitchFamily="34" charset="0"/>
              </a:rPr>
              <a:t>மார்கழி</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ஆகிய</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திங்கள்</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எனவும்,சாரை</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ஆகிய</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பாம்பு</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எனவும்</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இருபெயரொட்டாக</a:t>
            </a:r>
            <a:r>
              <a:rPr lang="en-US" sz="1800" b="1" dirty="0">
                <a:solidFill>
                  <a:srgbClr val="FF0000"/>
                </a:solidFill>
                <a:latin typeface="Latha" pitchFamily="34" charset="0"/>
                <a:cs typeface="Latha" pitchFamily="34" charset="0"/>
              </a:rPr>
              <a:t> </a:t>
            </a:r>
            <a:r>
              <a:rPr lang="en-US" sz="1800" b="1" dirty="0" err="1">
                <a:solidFill>
                  <a:srgbClr val="FF0000"/>
                </a:solidFill>
                <a:latin typeface="Latha" pitchFamily="34" charset="0"/>
                <a:cs typeface="Latha" pitchFamily="34" charset="0"/>
              </a:rPr>
              <a:t>வந்துள்ளது</a:t>
            </a:r>
            <a:r>
              <a:rPr lang="en-US" sz="1800" b="1" dirty="0">
                <a:solidFill>
                  <a:srgbClr val="FF0000"/>
                </a:solidFill>
                <a:latin typeface="Latha" pitchFamily="34" charset="0"/>
                <a:cs typeface="Latha" pitchFamily="34" charset="0"/>
              </a:rPr>
              <a:t>.</a:t>
            </a:r>
            <a:br>
              <a:rPr lang="en-US" sz="1800" b="1" dirty="0">
                <a:solidFill>
                  <a:srgbClr val="FF0000"/>
                </a:solidFill>
                <a:latin typeface="Latha" pitchFamily="34" charset="0"/>
                <a:cs typeface="Latha" pitchFamily="34" charset="0"/>
              </a:rPr>
            </a:br>
            <a:endParaRPr lang="en-US" sz="1800" b="1" dirty="0">
              <a:solidFill>
                <a:srgbClr val="FF0000"/>
              </a:solidFill>
              <a:latin typeface="Latha" pitchFamily="34" charset="0"/>
              <a:cs typeface="Latha" pitchFamily="34" charset="0"/>
            </a:endParaRPr>
          </a:p>
        </p:txBody>
      </p:sp>
      <p:sp>
        <p:nvSpPr>
          <p:cNvPr id="1048599" name="Rectangle 3"/>
          <p:cNvSpPr/>
          <p:nvPr/>
        </p:nvSpPr>
        <p:spPr>
          <a:xfrm>
            <a:off x="611560" y="3450012"/>
            <a:ext cx="4572000" cy="2031325"/>
          </a:xfrm>
          <a:prstGeom prst="rect">
            <a:avLst/>
          </a:prstGeom>
        </p:spPr>
        <p:txBody>
          <a:bodyPr>
            <a:spAutoFit/>
          </a:bodyPr>
          <a:lstStyle/>
          <a:p>
            <a:r>
              <a:rPr lang="ta-IN" dirty="0"/>
              <a:t>தாமரைப் பூ</a:t>
            </a:r>
            <a:br>
              <a:rPr lang="en-US" dirty="0"/>
            </a:br>
            <a:r>
              <a:rPr lang="ta-IN" dirty="0"/>
              <a:t>பொருட்செல்வம்</a:t>
            </a:r>
            <a:br>
              <a:rPr lang="en-US" dirty="0"/>
            </a:br>
            <a:r>
              <a:rPr lang="ta-IN" dirty="0"/>
              <a:t>கடல் நீர்</a:t>
            </a:r>
            <a:br>
              <a:rPr lang="en-US" dirty="0"/>
            </a:br>
            <a:r>
              <a:rPr lang="ta-IN" dirty="0"/>
              <a:t>தைத்திங்கள்</a:t>
            </a:r>
            <a:br>
              <a:rPr lang="en-US" dirty="0"/>
            </a:br>
            <a:r>
              <a:rPr lang="ta-IN" dirty="0"/>
              <a:t>அவி உணவு</a:t>
            </a:r>
            <a:br>
              <a:rPr lang="en-US" dirty="0"/>
            </a:br>
            <a:r>
              <a:rPr lang="ta-IN" dirty="0"/>
              <a:t>அரவணை</a:t>
            </a:r>
            <a:br>
              <a:rPr lang="en-US" dirty="0"/>
            </a:br>
            <a:r>
              <a:rPr lang="ta-IN" dirty="0"/>
              <a:t>செருக்களம்</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extBox 3"/>
          <p:cNvSpPr txBox="1"/>
          <p:nvPr/>
        </p:nvSpPr>
        <p:spPr>
          <a:xfrm>
            <a:off x="179512" y="476672"/>
            <a:ext cx="8280920" cy="4462760"/>
          </a:xfrm>
          <a:prstGeom prst="rect">
            <a:avLst/>
          </a:prstGeom>
          <a:noFill/>
        </p:spPr>
        <p:txBody>
          <a:bodyPr wrap="square" rtlCol="0">
            <a:spAutoFit/>
          </a:bodyPr>
          <a:lstStyle/>
          <a:p>
            <a:r>
              <a:rPr lang="en-US" sz="2000" b="1" dirty="0" err="1">
                <a:solidFill>
                  <a:srgbClr val="FFFF00"/>
                </a:solidFill>
                <a:latin typeface="Latha" pitchFamily="34" charset="0"/>
                <a:cs typeface="Latha" pitchFamily="34" charset="0"/>
              </a:rPr>
              <a:t>உவமைத்தொகை</a:t>
            </a:r>
            <a:endParaRPr lang="en-US" sz="2000" b="1" dirty="0">
              <a:solidFill>
                <a:srgbClr val="FFFF00"/>
              </a:solidFill>
              <a:latin typeface="Latha" pitchFamily="34" charset="0"/>
              <a:cs typeface="Latha" pitchFamily="34" charset="0"/>
            </a:endParaRPr>
          </a:p>
          <a:p>
            <a:r>
              <a:rPr lang="en-US" sz="2000" b="1" dirty="0" err="1">
                <a:solidFill>
                  <a:srgbClr val="FFFF00"/>
                </a:solidFill>
                <a:latin typeface="Latha" pitchFamily="34" charset="0"/>
                <a:cs typeface="Latha" pitchFamily="34" charset="0"/>
              </a:rPr>
              <a:t>உவமைக்கும்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பொருளுக்கும்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உவமேயம்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இடையில்</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உவம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உருபு</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மறைந்து</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வருவது</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உவமைத்தொகை</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எனப்படும்</a:t>
            </a:r>
            <a:r>
              <a:rPr lang="en-US" sz="2000" b="1" dirty="0">
                <a:solidFill>
                  <a:srgbClr val="FFFF00"/>
                </a:solidFill>
                <a:latin typeface="Latha" pitchFamily="34" charset="0"/>
                <a:cs typeface="Latha" pitchFamily="34" charset="0"/>
              </a:rPr>
              <a:t>.</a:t>
            </a:r>
          </a:p>
          <a:p>
            <a:r>
              <a:rPr lang="en-US" sz="2000" b="1" dirty="0" err="1">
                <a:solidFill>
                  <a:srgbClr val="FFFF00"/>
                </a:solidFill>
                <a:latin typeface="Latha" pitchFamily="34" charset="0"/>
                <a:cs typeface="Latha" pitchFamily="34" charset="0"/>
              </a:rPr>
              <a:t>எ.கா</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மலர்க்கை</a:t>
            </a:r>
            <a:r>
              <a:rPr lang="en-US" sz="2000" b="1" dirty="0">
                <a:solidFill>
                  <a:srgbClr val="FFFF00"/>
                </a:solidFill>
                <a:latin typeface="Latha" pitchFamily="34" charset="0"/>
                <a:cs typeface="Latha" pitchFamily="34" charset="0"/>
              </a:rPr>
              <a:t>(</a:t>
            </a:r>
            <a:r>
              <a:rPr lang="en-US" sz="2000" b="1" dirty="0" err="1">
                <a:solidFill>
                  <a:srgbClr val="FFFF00"/>
                </a:solidFill>
                <a:latin typeface="Latha" pitchFamily="34" charset="0"/>
                <a:cs typeface="Latha" pitchFamily="34" charset="0"/>
              </a:rPr>
              <a:t>மலர்</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போன்ற</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கை</a:t>
            </a:r>
            <a:r>
              <a:rPr lang="en-US" sz="2000" b="1" dirty="0">
                <a:solidFill>
                  <a:srgbClr val="FFFF00"/>
                </a:solidFill>
                <a:latin typeface="Latha" pitchFamily="34" charset="0"/>
                <a:cs typeface="Latha" pitchFamily="34" charset="0"/>
              </a:rPr>
              <a:t>)</a:t>
            </a:r>
          </a:p>
          <a:p>
            <a:r>
              <a:rPr lang="en-US" sz="2000" b="1" dirty="0" err="1">
                <a:solidFill>
                  <a:srgbClr val="FFFF00"/>
                </a:solidFill>
                <a:latin typeface="Latha" pitchFamily="34" charset="0"/>
                <a:cs typeface="Latha" pitchFamily="34" charset="0"/>
              </a:rPr>
              <a:t>மலர்</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உவமை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கை-உவமேயம்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இடையே</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போன்ற</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என்னும்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உவம</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உருபு</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மறைந்து</a:t>
            </a:r>
            <a:r>
              <a:rPr lang="en-US" sz="2000" b="1" dirty="0">
                <a:solidFill>
                  <a:srgbClr val="FFFF00"/>
                </a:solidFill>
                <a:latin typeface="Latha" pitchFamily="34" charset="0"/>
                <a:cs typeface="Latha" pitchFamily="34" charset="0"/>
              </a:rPr>
              <a:t> </a:t>
            </a:r>
            <a:r>
              <a:rPr lang="en-US" sz="2000" b="1" dirty="0" err="1">
                <a:solidFill>
                  <a:srgbClr val="FFFF00"/>
                </a:solidFill>
                <a:latin typeface="Latha" pitchFamily="34" charset="0"/>
                <a:cs typeface="Latha" pitchFamily="34" charset="0"/>
              </a:rPr>
              <a:t>வந்துள்ளது</a:t>
            </a:r>
            <a:r>
              <a:rPr lang="en-US" dirty="0"/>
              <a:t>.</a:t>
            </a:r>
          </a:p>
          <a:p>
            <a:r>
              <a:rPr lang="ta-IN" dirty="0"/>
              <a:t>(எ-கா)</a:t>
            </a:r>
            <a:br>
              <a:rPr lang="ta-IN" dirty="0"/>
            </a:br>
            <a:r>
              <a:rPr lang="ta-IN" dirty="0"/>
              <a:t>பானைவாய்:</a:t>
            </a:r>
            <a:br>
              <a:rPr lang="ta-IN" dirty="0"/>
            </a:br>
            <a:r>
              <a:rPr lang="ta-IN" dirty="0"/>
              <a:t>இதில் பானை என்பது உவமை (பானையின் வாயை போன்ற).</a:t>
            </a:r>
            <a:br>
              <a:rPr lang="ta-IN" dirty="0"/>
            </a:br>
            <a:br>
              <a:rPr lang="ta-IN" dirty="0"/>
            </a:br>
            <a:r>
              <a:rPr lang="ta-IN" dirty="0"/>
              <a:t>(எ-கா)</a:t>
            </a:r>
            <a:br>
              <a:rPr lang="ta-IN" dirty="0"/>
            </a:br>
            <a:r>
              <a:rPr lang="ta-IN" dirty="0"/>
              <a:t>மேலும் சில எடுத்துக்காட்டுகள்:</a:t>
            </a:r>
            <a:br>
              <a:rPr lang="ta-IN" dirty="0"/>
            </a:br>
            <a:r>
              <a:rPr lang="ta-IN" dirty="0"/>
              <a:t>"மதிமுகம்" "மலரடி", "துடியிடை", "கமலக்கண்", "கனிவாய்", "தேன்மொழி", "செங்கண்", "மான்விழி", "வாள்மீசை"</a:t>
            </a:r>
            <a:endParaRPr lang="en-US"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இருபெயரொட்டு பண்புத்தொகை சிறப்புப் பெயர் முன்னும் பொதுப்பெயர் பின்னும் நின்று இடையில் ‘ஆகிய என்னும் பண்பு உருபு தொக்கி வருவது இருபெயரொட்டு பண்புத்தொகை எ.கா மார்கழித்திங்கள்,சாரைப்பாம்பு திங்கள்,பாம்பு என்பது பொதுப்பெயர். மார்கழி,சாரை என்பது சிறப்புப் பெயர் மார்கழி ஆகிய திங்கள் எனவும்,சாரை ஆகிய பாம்பு எனவும் இருபெயரொட்டாக வந்துள்ளது.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dc:creator>
  <cp:lastModifiedBy>mathideenathayalanthayalan@gmail.com</cp:lastModifiedBy>
  <cp:revision>3</cp:revision>
  <dcterms:created xsi:type="dcterms:W3CDTF">2019-05-24T20:18:44Z</dcterms:created>
  <dcterms:modified xsi:type="dcterms:W3CDTF">2022-06-26T05:31:48Z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d6be4f8c74de438fa5813dd6afdef6bf</vt:lpwstr>
  </property>
</Properties>
</file>